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931" y="-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0AF64E-6979-4269-A652-A481DC463680}" type="datetimeFigureOut">
              <a:rPr lang="en-US" smtClean="0"/>
              <a:t>2/29/2012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58810A-4588-427A-8C4D-121C42CE0458}" type="slidenum">
              <a:rPr lang="en-US" smtClean="0"/>
              <a:t>‹#›</a:t>
            </a:fld>
            <a:endParaRPr lang="en-US"/>
          </a:p>
        </p:txBody>
      </p:sp>
    </p:spTree>
    <p:extLst>
      <p:ext uri="{BB962C8B-B14F-4D97-AF65-F5344CB8AC3E}">
        <p14:creationId xmlns:p14="http://schemas.microsoft.com/office/powerpoint/2010/main" val="4189694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14437" eaLnBrk="0" hangingPunct="0">
              <a:defRPr sz="2400">
                <a:solidFill>
                  <a:schemeClr val="tx1"/>
                </a:solidFill>
                <a:latin typeface="Times New Roman" pitchFamily="18" charset="0"/>
              </a:defRPr>
            </a:lvl1pPr>
            <a:lvl2pPr marL="729057" indent="-280406" defTabSz="914437" eaLnBrk="0" hangingPunct="0">
              <a:defRPr sz="2400">
                <a:solidFill>
                  <a:schemeClr val="tx1"/>
                </a:solidFill>
                <a:latin typeface="Times New Roman" pitchFamily="18" charset="0"/>
              </a:defRPr>
            </a:lvl2pPr>
            <a:lvl3pPr marL="1121626" indent="-224325" defTabSz="914437" eaLnBrk="0" hangingPunct="0">
              <a:defRPr sz="2400">
                <a:solidFill>
                  <a:schemeClr val="tx1"/>
                </a:solidFill>
                <a:latin typeface="Times New Roman" pitchFamily="18" charset="0"/>
              </a:defRPr>
            </a:lvl3pPr>
            <a:lvl4pPr marL="1570276" indent="-224325" defTabSz="914437" eaLnBrk="0" hangingPunct="0">
              <a:defRPr sz="2400">
                <a:solidFill>
                  <a:schemeClr val="tx1"/>
                </a:solidFill>
                <a:latin typeface="Times New Roman" pitchFamily="18" charset="0"/>
              </a:defRPr>
            </a:lvl4pPr>
            <a:lvl5pPr marL="2018927" indent="-224325" defTabSz="914437" eaLnBrk="0" hangingPunct="0">
              <a:defRPr sz="2400">
                <a:solidFill>
                  <a:schemeClr val="tx1"/>
                </a:solidFill>
                <a:latin typeface="Times New Roman" pitchFamily="18" charset="0"/>
              </a:defRPr>
            </a:lvl5pPr>
            <a:lvl6pPr marL="2467577" indent="-224325" defTabSz="914437" eaLnBrk="0" fontAlgn="base" hangingPunct="0">
              <a:spcBef>
                <a:spcPct val="0"/>
              </a:spcBef>
              <a:spcAft>
                <a:spcPct val="0"/>
              </a:spcAft>
              <a:defRPr sz="2400">
                <a:solidFill>
                  <a:schemeClr val="tx1"/>
                </a:solidFill>
                <a:latin typeface="Times New Roman" pitchFamily="18" charset="0"/>
              </a:defRPr>
            </a:lvl6pPr>
            <a:lvl7pPr marL="2916227" indent="-224325" defTabSz="914437" eaLnBrk="0" fontAlgn="base" hangingPunct="0">
              <a:spcBef>
                <a:spcPct val="0"/>
              </a:spcBef>
              <a:spcAft>
                <a:spcPct val="0"/>
              </a:spcAft>
              <a:defRPr sz="2400">
                <a:solidFill>
                  <a:schemeClr val="tx1"/>
                </a:solidFill>
                <a:latin typeface="Times New Roman" pitchFamily="18" charset="0"/>
              </a:defRPr>
            </a:lvl7pPr>
            <a:lvl8pPr marL="3364878" indent="-224325" defTabSz="914437" eaLnBrk="0" fontAlgn="base" hangingPunct="0">
              <a:spcBef>
                <a:spcPct val="0"/>
              </a:spcBef>
              <a:spcAft>
                <a:spcPct val="0"/>
              </a:spcAft>
              <a:defRPr sz="2400">
                <a:solidFill>
                  <a:schemeClr val="tx1"/>
                </a:solidFill>
                <a:latin typeface="Times New Roman" pitchFamily="18" charset="0"/>
              </a:defRPr>
            </a:lvl8pPr>
            <a:lvl9pPr marL="3813528" indent="-224325" defTabSz="914437" eaLnBrk="0" fontAlgn="base" hangingPunct="0">
              <a:spcBef>
                <a:spcPct val="0"/>
              </a:spcBef>
              <a:spcAft>
                <a:spcPct val="0"/>
              </a:spcAft>
              <a:defRPr sz="2400">
                <a:solidFill>
                  <a:schemeClr val="tx1"/>
                </a:solidFill>
                <a:latin typeface="Times New Roman" pitchFamily="18" charset="0"/>
              </a:defRPr>
            </a:lvl9pPr>
          </a:lstStyle>
          <a:p>
            <a:pPr eaLnBrk="1" hangingPunct="1"/>
            <a:fld id="{C385C71E-39A3-4BAD-AEEF-C8F337C7ABF9}" type="slidenum">
              <a:rPr lang="en-US" sz="1200"/>
              <a:pPr eaLnBrk="1" hangingPunct="1"/>
              <a:t>1</a:t>
            </a:fld>
            <a:endParaRPr lang="en-US" sz="1200"/>
          </a:p>
        </p:txBody>
      </p:sp>
      <p:sp>
        <p:nvSpPr>
          <p:cNvPr id="68611" name="Rectangle 7"/>
          <p:cNvSpPr txBox="1">
            <a:spLocks noGrp="1" noChangeArrowheads="1"/>
          </p:cNvSpPr>
          <p:nvPr/>
        </p:nvSpPr>
        <p:spPr bwMode="auto">
          <a:xfrm>
            <a:off x="3884027" y="8684926"/>
            <a:ext cx="2972421" cy="4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defTabSz="931863" eaLnBrk="0" hangingPunct="0">
              <a:defRPr sz="2400">
                <a:solidFill>
                  <a:schemeClr val="tx1"/>
                </a:solidFill>
                <a:latin typeface="Times New Roman" pitchFamily="18" charset="0"/>
              </a:defRPr>
            </a:lvl1pPr>
            <a:lvl2pPr marL="742950" indent="-285750" defTabSz="931863" eaLnBrk="0" hangingPunct="0">
              <a:defRPr sz="2400">
                <a:solidFill>
                  <a:schemeClr val="tx1"/>
                </a:solidFill>
                <a:latin typeface="Times New Roman" pitchFamily="18" charset="0"/>
              </a:defRPr>
            </a:lvl2pPr>
            <a:lvl3pPr marL="1143000" indent="-228600" defTabSz="931863" eaLnBrk="0" hangingPunct="0">
              <a:defRPr sz="2400">
                <a:solidFill>
                  <a:schemeClr val="tx1"/>
                </a:solidFill>
                <a:latin typeface="Times New Roman" pitchFamily="18" charset="0"/>
              </a:defRPr>
            </a:lvl3pPr>
            <a:lvl4pPr marL="1600200" indent="-228600" defTabSz="931863" eaLnBrk="0" hangingPunct="0">
              <a:defRPr sz="2400">
                <a:solidFill>
                  <a:schemeClr val="tx1"/>
                </a:solidFill>
                <a:latin typeface="Times New Roman" pitchFamily="18" charset="0"/>
              </a:defRPr>
            </a:lvl4pPr>
            <a:lvl5pPr marL="2057400" indent="-228600" defTabSz="931863" eaLnBrk="0" hangingPunct="0">
              <a:defRPr sz="2400">
                <a:solidFill>
                  <a:schemeClr val="tx1"/>
                </a:solidFill>
                <a:latin typeface="Times New Roman" pitchFamily="18" charset="0"/>
              </a:defRPr>
            </a:lvl5pPr>
            <a:lvl6pPr marL="2514600" indent="-228600" defTabSz="931863" eaLnBrk="0" fontAlgn="base" hangingPunct="0">
              <a:spcBef>
                <a:spcPct val="0"/>
              </a:spcBef>
              <a:spcAft>
                <a:spcPct val="0"/>
              </a:spcAft>
              <a:defRPr sz="2400">
                <a:solidFill>
                  <a:schemeClr val="tx1"/>
                </a:solidFill>
                <a:latin typeface="Times New Roman" pitchFamily="18" charset="0"/>
              </a:defRPr>
            </a:lvl6pPr>
            <a:lvl7pPr marL="2971800" indent="-228600" defTabSz="931863" eaLnBrk="0" fontAlgn="base" hangingPunct="0">
              <a:spcBef>
                <a:spcPct val="0"/>
              </a:spcBef>
              <a:spcAft>
                <a:spcPct val="0"/>
              </a:spcAft>
              <a:defRPr sz="2400">
                <a:solidFill>
                  <a:schemeClr val="tx1"/>
                </a:solidFill>
                <a:latin typeface="Times New Roman" pitchFamily="18" charset="0"/>
              </a:defRPr>
            </a:lvl7pPr>
            <a:lvl8pPr marL="3429000" indent="-228600" defTabSz="931863" eaLnBrk="0" fontAlgn="base" hangingPunct="0">
              <a:spcBef>
                <a:spcPct val="0"/>
              </a:spcBef>
              <a:spcAft>
                <a:spcPct val="0"/>
              </a:spcAft>
              <a:defRPr sz="2400">
                <a:solidFill>
                  <a:schemeClr val="tx1"/>
                </a:solidFill>
                <a:latin typeface="Times New Roman" pitchFamily="18" charset="0"/>
              </a:defRPr>
            </a:lvl8pPr>
            <a:lvl9pPr marL="3886200" indent="-228600" defTabSz="931863" eaLnBrk="0" fontAlgn="base" hangingPunct="0">
              <a:spcBef>
                <a:spcPct val="0"/>
              </a:spcBef>
              <a:spcAft>
                <a:spcPct val="0"/>
              </a:spcAft>
              <a:defRPr sz="2400">
                <a:solidFill>
                  <a:schemeClr val="tx1"/>
                </a:solidFill>
                <a:latin typeface="Times New Roman" pitchFamily="18" charset="0"/>
              </a:defRPr>
            </a:lvl9pPr>
          </a:lstStyle>
          <a:p>
            <a:pPr algn="r" eaLnBrk="1" hangingPunct="1"/>
            <a:fld id="{C187DF6E-43FA-44AB-B3E3-364AD47E371D}" type="slidenum">
              <a:rPr lang="en-US" sz="1200"/>
              <a:pPr algn="r" eaLnBrk="1" hangingPunct="1"/>
              <a:t>1</a:t>
            </a:fld>
            <a:endParaRPr lang="en-US" sz="1200"/>
          </a:p>
        </p:txBody>
      </p:sp>
      <p:sp>
        <p:nvSpPr>
          <p:cNvPr id="68612" name="Rectangle 2"/>
          <p:cNvSpPr>
            <a:spLocks noGrp="1" noRot="1" noChangeAspect="1" noChangeArrowheads="1" noTextEdit="1"/>
          </p:cNvSpPr>
          <p:nvPr>
            <p:ph type="sldImg"/>
          </p:nvPr>
        </p:nvSpPr>
        <p:spPr>
          <a:solidFill>
            <a:srgbClr val="FFFFFF"/>
          </a:solidFill>
          <a:ln/>
        </p:spPr>
      </p:sp>
      <p:sp>
        <p:nvSpPr>
          <p:cNvPr id="68613" name="Rectangle 3"/>
          <p:cNvSpPr>
            <a:spLocks noGrp="1" noChangeArrowheads="1"/>
          </p:cNvSpPr>
          <p:nvPr>
            <p:ph type="body" idx="1"/>
          </p:nvPr>
        </p:nvSpPr>
        <p:spPr>
          <a:solidFill>
            <a:srgbClr val="FFFFFF"/>
          </a:solidFill>
          <a:ln>
            <a:solidFill>
              <a:srgbClr val="000000"/>
            </a:solidFill>
            <a:miter lim="800000"/>
            <a:headEnd/>
            <a:tailEnd/>
          </a:ln>
        </p:spPr>
        <p:txBody>
          <a:bodyPr lIns="91430" tIns="45716" rIns="91430" bIns="45716"/>
          <a:lstStyle/>
          <a:p>
            <a:pPr eaLnBrk="1" hangingPunct="1">
              <a:spcBef>
                <a:spcPct val="0"/>
              </a:spcBef>
            </a:pPr>
            <a:r>
              <a:rPr lang="en-US" smtClean="0"/>
              <a:t>http://unitproj.library.ucla.edu/col/bruinsuccess/03/05.cfm</a:t>
            </a:r>
          </a:p>
          <a:p>
            <a:pPr eaLnBrk="1" hangingPunct="1">
              <a:spcBef>
                <a:spcPct val="0"/>
              </a:spcBef>
            </a:pPr>
            <a:endParaRPr lang="en-US" smtClean="0"/>
          </a:p>
          <a:p>
            <a:pPr eaLnBrk="1" hangingPunct="1">
              <a:spcBef>
                <a:spcPct val="0"/>
              </a:spcBef>
            </a:pPr>
            <a:r>
              <a:rPr lang="en-US" smtClean="0">
                <a:solidFill>
                  <a:srgbClr val="333333"/>
                </a:solidFill>
                <a:latin typeface="Arial Rounded MT Bold" pitchFamily="34" charset="0"/>
                <a:cs typeface="Times New Roman" pitchFamily="18" charset="0"/>
              </a:rPr>
              <a:t>http://www.dianahacker.com/pdfs/hacker-Daly-MLA.pdf</a:t>
            </a:r>
            <a:r>
              <a:rPr lang="en-US" smtClean="0"/>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defTabSz="914437" eaLnBrk="0" hangingPunct="0">
              <a:defRPr sz="2400">
                <a:solidFill>
                  <a:schemeClr val="tx1"/>
                </a:solidFill>
                <a:latin typeface="Times New Roman" pitchFamily="18" charset="0"/>
              </a:defRPr>
            </a:lvl1pPr>
            <a:lvl2pPr marL="729057" indent="-280406" defTabSz="914437" eaLnBrk="0" hangingPunct="0">
              <a:defRPr sz="2400">
                <a:solidFill>
                  <a:schemeClr val="tx1"/>
                </a:solidFill>
                <a:latin typeface="Times New Roman" pitchFamily="18" charset="0"/>
              </a:defRPr>
            </a:lvl2pPr>
            <a:lvl3pPr marL="1121626" indent="-224325" defTabSz="914437" eaLnBrk="0" hangingPunct="0">
              <a:defRPr sz="2400">
                <a:solidFill>
                  <a:schemeClr val="tx1"/>
                </a:solidFill>
                <a:latin typeface="Times New Roman" pitchFamily="18" charset="0"/>
              </a:defRPr>
            </a:lvl3pPr>
            <a:lvl4pPr marL="1570276" indent="-224325" defTabSz="914437" eaLnBrk="0" hangingPunct="0">
              <a:defRPr sz="2400">
                <a:solidFill>
                  <a:schemeClr val="tx1"/>
                </a:solidFill>
                <a:latin typeface="Times New Roman" pitchFamily="18" charset="0"/>
              </a:defRPr>
            </a:lvl4pPr>
            <a:lvl5pPr marL="2018927" indent="-224325" defTabSz="914437" eaLnBrk="0" hangingPunct="0">
              <a:defRPr sz="2400">
                <a:solidFill>
                  <a:schemeClr val="tx1"/>
                </a:solidFill>
                <a:latin typeface="Times New Roman" pitchFamily="18" charset="0"/>
              </a:defRPr>
            </a:lvl5pPr>
            <a:lvl6pPr marL="2467577" indent="-224325" defTabSz="914437" eaLnBrk="0" fontAlgn="base" hangingPunct="0">
              <a:spcBef>
                <a:spcPct val="0"/>
              </a:spcBef>
              <a:spcAft>
                <a:spcPct val="0"/>
              </a:spcAft>
              <a:defRPr sz="2400">
                <a:solidFill>
                  <a:schemeClr val="tx1"/>
                </a:solidFill>
                <a:latin typeface="Times New Roman" pitchFamily="18" charset="0"/>
              </a:defRPr>
            </a:lvl6pPr>
            <a:lvl7pPr marL="2916227" indent="-224325" defTabSz="914437" eaLnBrk="0" fontAlgn="base" hangingPunct="0">
              <a:spcBef>
                <a:spcPct val="0"/>
              </a:spcBef>
              <a:spcAft>
                <a:spcPct val="0"/>
              </a:spcAft>
              <a:defRPr sz="2400">
                <a:solidFill>
                  <a:schemeClr val="tx1"/>
                </a:solidFill>
                <a:latin typeface="Times New Roman" pitchFamily="18" charset="0"/>
              </a:defRPr>
            </a:lvl7pPr>
            <a:lvl8pPr marL="3364878" indent="-224325" defTabSz="914437" eaLnBrk="0" fontAlgn="base" hangingPunct="0">
              <a:spcBef>
                <a:spcPct val="0"/>
              </a:spcBef>
              <a:spcAft>
                <a:spcPct val="0"/>
              </a:spcAft>
              <a:defRPr sz="2400">
                <a:solidFill>
                  <a:schemeClr val="tx1"/>
                </a:solidFill>
                <a:latin typeface="Times New Roman" pitchFamily="18" charset="0"/>
              </a:defRPr>
            </a:lvl8pPr>
            <a:lvl9pPr marL="3813528" indent="-224325" defTabSz="914437" eaLnBrk="0" fontAlgn="base" hangingPunct="0">
              <a:spcBef>
                <a:spcPct val="0"/>
              </a:spcBef>
              <a:spcAft>
                <a:spcPct val="0"/>
              </a:spcAft>
              <a:defRPr sz="2400">
                <a:solidFill>
                  <a:schemeClr val="tx1"/>
                </a:solidFill>
                <a:latin typeface="Times New Roman" pitchFamily="18" charset="0"/>
              </a:defRPr>
            </a:lvl9pPr>
          </a:lstStyle>
          <a:p>
            <a:pPr eaLnBrk="1" hangingPunct="1"/>
            <a:fld id="{CF031F88-E9E0-4213-8CE0-DF0CA2399A03}" type="slidenum">
              <a:rPr lang="en-US" sz="1200"/>
              <a:pPr eaLnBrk="1" hangingPunct="1"/>
              <a:t>10</a:t>
            </a:fld>
            <a:endParaRPr lang="en-US" sz="1200"/>
          </a:p>
        </p:txBody>
      </p:sp>
      <p:sp>
        <p:nvSpPr>
          <p:cNvPr id="77827" name="Rectangle 7"/>
          <p:cNvSpPr txBox="1">
            <a:spLocks noGrp="1" noChangeArrowheads="1"/>
          </p:cNvSpPr>
          <p:nvPr/>
        </p:nvSpPr>
        <p:spPr bwMode="auto">
          <a:xfrm>
            <a:off x="3884027" y="8684926"/>
            <a:ext cx="2972421" cy="4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defTabSz="931863" eaLnBrk="0" hangingPunct="0">
              <a:defRPr sz="2400">
                <a:solidFill>
                  <a:schemeClr val="tx1"/>
                </a:solidFill>
                <a:latin typeface="Times New Roman" pitchFamily="18" charset="0"/>
              </a:defRPr>
            </a:lvl1pPr>
            <a:lvl2pPr marL="742950" indent="-285750" defTabSz="931863" eaLnBrk="0" hangingPunct="0">
              <a:defRPr sz="2400">
                <a:solidFill>
                  <a:schemeClr val="tx1"/>
                </a:solidFill>
                <a:latin typeface="Times New Roman" pitchFamily="18" charset="0"/>
              </a:defRPr>
            </a:lvl2pPr>
            <a:lvl3pPr marL="1143000" indent="-228600" defTabSz="931863" eaLnBrk="0" hangingPunct="0">
              <a:defRPr sz="2400">
                <a:solidFill>
                  <a:schemeClr val="tx1"/>
                </a:solidFill>
                <a:latin typeface="Times New Roman" pitchFamily="18" charset="0"/>
              </a:defRPr>
            </a:lvl3pPr>
            <a:lvl4pPr marL="1600200" indent="-228600" defTabSz="931863" eaLnBrk="0" hangingPunct="0">
              <a:defRPr sz="2400">
                <a:solidFill>
                  <a:schemeClr val="tx1"/>
                </a:solidFill>
                <a:latin typeface="Times New Roman" pitchFamily="18" charset="0"/>
              </a:defRPr>
            </a:lvl4pPr>
            <a:lvl5pPr marL="2057400" indent="-228600" defTabSz="931863" eaLnBrk="0" hangingPunct="0">
              <a:defRPr sz="2400">
                <a:solidFill>
                  <a:schemeClr val="tx1"/>
                </a:solidFill>
                <a:latin typeface="Times New Roman" pitchFamily="18" charset="0"/>
              </a:defRPr>
            </a:lvl5pPr>
            <a:lvl6pPr marL="2514600" indent="-228600" defTabSz="931863" eaLnBrk="0" fontAlgn="base" hangingPunct="0">
              <a:spcBef>
                <a:spcPct val="0"/>
              </a:spcBef>
              <a:spcAft>
                <a:spcPct val="0"/>
              </a:spcAft>
              <a:defRPr sz="2400">
                <a:solidFill>
                  <a:schemeClr val="tx1"/>
                </a:solidFill>
                <a:latin typeface="Times New Roman" pitchFamily="18" charset="0"/>
              </a:defRPr>
            </a:lvl6pPr>
            <a:lvl7pPr marL="2971800" indent="-228600" defTabSz="931863" eaLnBrk="0" fontAlgn="base" hangingPunct="0">
              <a:spcBef>
                <a:spcPct val="0"/>
              </a:spcBef>
              <a:spcAft>
                <a:spcPct val="0"/>
              </a:spcAft>
              <a:defRPr sz="2400">
                <a:solidFill>
                  <a:schemeClr val="tx1"/>
                </a:solidFill>
                <a:latin typeface="Times New Roman" pitchFamily="18" charset="0"/>
              </a:defRPr>
            </a:lvl7pPr>
            <a:lvl8pPr marL="3429000" indent="-228600" defTabSz="931863" eaLnBrk="0" fontAlgn="base" hangingPunct="0">
              <a:spcBef>
                <a:spcPct val="0"/>
              </a:spcBef>
              <a:spcAft>
                <a:spcPct val="0"/>
              </a:spcAft>
              <a:defRPr sz="2400">
                <a:solidFill>
                  <a:schemeClr val="tx1"/>
                </a:solidFill>
                <a:latin typeface="Times New Roman" pitchFamily="18" charset="0"/>
              </a:defRPr>
            </a:lvl8pPr>
            <a:lvl9pPr marL="3886200" indent="-228600" defTabSz="931863" eaLnBrk="0" fontAlgn="base" hangingPunct="0">
              <a:spcBef>
                <a:spcPct val="0"/>
              </a:spcBef>
              <a:spcAft>
                <a:spcPct val="0"/>
              </a:spcAft>
              <a:defRPr sz="2400">
                <a:solidFill>
                  <a:schemeClr val="tx1"/>
                </a:solidFill>
                <a:latin typeface="Times New Roman" pitchFamily="18" charset="0"/>
              </a:defRPr>
            </a:lvl9pPr>
          </a:lstStyle>
          <a:p>
            <a:pPr algn="r" eaLnBrk="1" hangingPunct="1"/>
            <a:fld id="{8D9F67B0-1CE0-4806-8939-AB328F604AE0}" type="slidenum">
              <a:rPr lang="en-US" sz="1200"/>
              <a:pPr algn="r" eaLnBrk="1" hangingPunct="1"/>
              <a:t>10</a:t>
            </a:fld>
            <a:endParaRPr lang="en-US" sz="1200"/>
          </a:p>
        </p:txBody>
      </p:sp>
      <p:sp>
        <p:nvSpPr>
          <p:cNvPr id="77828" name="Rectangle 2"/>
          <p:cNvSpPr>
            <a:spLocks noGrp="1" noRot="1" noChangeAspect="1" noChangeArrowheads="1" noTextEdit="1"/>
          </p:cNvSpPr>
          <p:nvPr>
            <p:ph type="sldImg"/>
          </p:nvPr>
        </p:nvSpPr>
        <p:spPr>
          <a:noFill/>
          <a:ln/>
        </p:spPr>
      </p:sp>
      <p:sp>
        <p:nvSpPr>
          <p:cNvPr id="77829" name="Rectangle 3"/>
          <p:cNvSpPr>
            <a:spLocks noGrp="1" noChangeArrowheads="1"/>
          </p:cNvSpPr>
          <p:nvPr>
            <p:ph type="body" idx="1"/>
          </p:nvPr>
        </p:nvSpPr>
        <p:spPr>
          <a:xfrm>
            <a:off x="686421" y="4344025"/>
            <a:ext cx="5485158" cy="4114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defTabSz="914437" eaLnBrk="0" hangingPunct="0">
              <a:defRPr sz="2400">
                <a:solidFill>
                  <a:schemeClr val="tx1"/>
                </a:solidFill>
                <a:latin typeface="Times New Roman" pitchFamily="18" charset="0"/>
              </a:defRPr>
            </a:lvl1pPr>
            <a:lvl2pPr marL="729057" indent="-280406" defTabSz="914437" eaLnBrk="0" hangingPunct="0">
              <a:defRPr sz="2400">
                <a:solidFill>
                  <a:schemeClr val="tx1"/>
                </a:solidFill>
                <a:latin typeface="Times New Roman" pitchFamily="18" charset="0"/>
              </a:defRPr>
            </a:lvl2pPr>
            <a:lvl3pPr marL="1121626" indent="-224325" defTabSz="914437" eaLnBrk="0" hangingPunct="0">
              <a:defRPr sz="2400">
                <a:solidFill>
                  <a:schemeClr val="tx1"/>
                </a:solidFill>
                <a:latin typeface="Times New Roman" pitchFamily="18" charset="0"/>
              </a:defRPr>
            </a:lvl3pPr>
            <a:lvl4pPr marL="1570276" indent="-224325" defTabSz="914437" eaLnBrk="0" hangingPunct="0">
              <a:defRPr sz="2400">
                <a:solidFill>
                  <a:schemeClr val="tx1"/>
                </a:solidFill>
                <a:latin typeface="Times New Roman" pitchFamily="18" charset="0"/>
              </a:defRPr>
            </a:lvl4pPr>
            <a:lvl5pPr marL="2018927" indent="-224325" defTabSz="914437" eaLnBrk="0" hangingPunct="0">
              <a:defRPr sz="2400">
                <a:solidFill>
                  <a:schemeClr val="tx1"/>
                </a:solidFill>
                <a:latin typeface="Times New Roman" pitchFamily="18" charset="0"/>
              </a:defRPr>
            </a:lvl5pPr>
            <a:lvl6pPr marL="2467577" indent="-224325" defTabSz="914437" eaLnBrk="0" fontAlgn="base" hangingPunct="0">
              <a:spcBef>
                <a:spcPct val="0"/>
              </a:spcBef>
              <a:spcAft>
                <a:spcPct val="0"/>
              </a:spcAft>
              <a:defRPr sz="2400">
                <a:solidFill>
                  <a:schemeClr val="tx1"/>
                </a:solidFill>
                <a:latin typeface="Times New Roman" pitchFamily="18" charset="0"/>
              </a:defRPr>
            </a:lvl6pPr>
            <a:lvl7pPr marL="2916227" indent="-224325" defTabSz="914437" eaLnBrk="0" fontAlgn="base" hangingPunct="0">
              <a:spcBef>
                <a:spcPct val="0"/>
              </a:spcBef>
              <a:spcAft>
                <a:spcPct val="0"/>
              </a:spcAft>
              <a:defRPr sz="2400">
                <a:solidFill>
                  <a:schemeClr val="tx1"/>
                </a:solidFill>
                <a:latin typeface="Times New Roman" pitchFamily="18" charset="0"/>
              </a:defRPr>
            </a:lvl7pPr>
            <a:lvl8pPr marL="3364878" indent="-224325" defTabSz="914437" eaLnBrk="0" fontAlgn="base" hangingPunct="0">
              <a:spcBef>
                <a:spcPct val="0"/>
              </a:spcBef>
              <a:spcAft>
                <a:spcPct val="0"/>
              </a:spcAft>
              <a:defRPr sz="2400">
                <a:solidFill>
                  <a:schemeClr val="tx1"/>
                </a:solidFill>
                <a:latin typeface="Times New Roman" pitchFamily="18" charset="0"/>
              </a:defRPr>
            </a:lvl8pPr>
            <a:lvl9pPr marL="3813528" indent="-224325" defTabSz="914437" eaLnBrk="0" fontAlgn="base" hangingPunct="0">
              <a:spcBef>
                <a:spcPct val="0"/>
              </a:spcBef>
              <a:spcAft>
                <a:spcPct val="0"/>
              </a:spcAft>
              <a:defRPr sz="2400">
                <a:solidFill>
                  <a:schemeClr val="tx1"/>
                </a:solidFill>
                <a:latin typeface="Times New Roman" pitchFamily="18" charset="0"/>
              </a:defRPr>
            </a:lvl9pPr>
          </a:lstStyle>
          <a:p>
            <a:pPr eaLnBrk="1" hangingPunct="1"/>
            <a:fld id="{57525A6B-159E-48E8-BDCA-8241CC45FAF8}" type="slidenum">
              <a:rPr lang="en-US" sz="1200"/>
              <a:pPr eaLnBrk="1" hangingPunct="1"/>
              <a:t>11</a:t>
            </a:fld>
            <a:endParaRPr lang="en-US" sz="1200"/>
          </a:p>
        </p:txBody>
      </p:sp>
      <p:sp>
        <p:nvSpPr>
          <p:cNvPr id="78851" name="Rectangle 7"/>
          <p:cNvSpPr txBox="1">
            <a:spLocks noGrp="1" noChangeArrowheads="1"/>
          </p:cNvSpPr>
          <p:nvPr/>
        </p:nvSpPr>
        <p:spPr bwMode="auto">
          <a:xfrm>
            <a:off x="3884027" y="8684926"/>
            <a:ext cx="2972421" cy="4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defTabSz="931863" eaLnBrk="0" hangingPunct="0">
              <a:defRPr sz="2400">
                <a:solidFill>
                  <a:schemeClr val="tx1"/>
                </a:solidFill>
                <a:latin typeface="Times New Roman" pitchFamily="18" charset="0"/>
              </a:defRPr>
            </a:lvl1pPr>
            <a:lvl2pPr marL="742950" indent="-285750" defTabSz="931863" eaLnBrk="0" hangingPunct="0">
              <a:defRPr sz="2400">
                <a:solidFill>
                  <a:schemeClr val="tx1"/>
                </a:solidFill>
                <a:latin typeface="Times New Roman" pitchFamily="18" charset="0"/>
              </a:defRPr>
            </a:lvl2pPr>
            <a:lvl3pPr marL="1143000" indent="-228600" defTabSz="931863" eaLnBrk="0" hangingPunct="0">
              <a:defRPr sz="2400">
                <a:solidFill>
                  <a:schemeClr val="tx1"/>
                </a:solidFill>
                <a:latin typeface="Times New Roman" pitchFamily="18" charset="0"/>
              </a:defRPr>
            </a:lvl3pPr>
            <a:lvl4pPr marL="1600200" indent="-228600" defTabSz="931863" eaLnBrk="0" hangingPunct="0">
              <a:defRPr sz="2400">
                <a:solidFill>
                  <a:schemeClr val="tx1"/>
                </a:solidFill>
                <a:latin typeface="Times New Roman" pitchFamily="18" charset="0"/>
              </a:defRPr>
            </a:lvl4pPr>
            <a:lvl5pPr marL="2057400" indent="-228600" defTabSz="931863" eaLnBrk="0" hangingPunct="0">
              <a:defRPr sz="2400">
                <a:solidFill>
                  <a:schemeClr val="tx1"/>
                </a:solidFill>
                <a:latin typeface="Times New Roman" pitchFamily="18" charset="0"/>
              </a:defRPr>
            </a:lvl5pPr>
            <a:lvl6pPr marL="2514600" indent="-228600" defTabSz="931863" eaLnBrk="0" fontAlgn="base" hangingPunct="0">
              <a:spcBef>
                <a:spcPct val="0"/>
              </a:spcBef>
              <a:spcAft>
                <a:spcPct val="0"/>
              </a:spcAft>
              <a:defRPr sz="2400">
                <a:solidFill>
                  <a:schemeClr val="tx1"/>
                </a:solidFill>
                <a:latin typeface="Times New Roman" pitchFamily="18" charset="0"/>
              </a:defRPr>
            </a:lvl6pPr>
            <a:lvl7pPr marL="2971800" indent="-228600" defTabSz="931863" eaLnBrk="0" fontAlgn="base" hangingPunct="0">
              <a:spcBef>
                <a:spcPct val="0"/>
              </a:spcBef>
              <a:spcAft>
                <a:spcPct val="0"/>
              </a:spcAft>
              <a:defRPr sz="2400">
                <a:solidFill>
                  <a:schemeClr val="tx1"/>
                </a:solidFill>
                <a:latin typeface="Times New Roman" pitchFamily="18" charset="0"/>
              </a:defRPr>
            </a:lvl7pPr>
            <a:lvl8pPr marL="3429000" indent="-228600" defTabSz="931863" eaLnBrk="0" fontAlgn="base" hangingPunct="0">
              <a:spcBef>
                <a:spcPct val="0"/>
              </a:spcBef>
              <a:spcAft>
                <a:spcPct val="0"/>
              </a:spcAft>
              <a:defRPr sz="2400">
                <a:solidFill>
                  <a:schemeClr val="tx1"/>
                </a:solidFill>
                <a:latin typeface="Times New Roman" pitchFamily="18" charset="0"/>
              </a:defRPr>
            </a:lvl8pPr>
            <a:lvl9pPr marL="3886200" indent="-228600" defTabSz="931863" eaLnBrk="0" fontAlgn="base" hangingPunct="0">
              <a:spcBef>
                <a:spcPct val="0"/>
              </a:spcBef>
              <a:spcAft>
                <a:spcPct val="0"/>
              </a:spcAft>
              <a:defRPr sz="2400">
                <a:solidFill>
                  <a:schemeClr val="tx1"/>
                </a:solidFill>
                <a:latin typeface="Times New Roman" pitchFamily="18" charset="0"/>
              </a:defRPr>
            </a:lvl9pPr>
          </a:lstStyle>
          <a:p>
            <a:pPr algn="r" eaLnBrk="1" hangingPunct="1"/>
            <a:fld id="{50958F1C-97D7-445B-A2F8-7040F8997645}" type="slidenum">
              <a:rPr lang="en-US" sz="1200"/>
              <a:pPr algn="r" eaLnBrk="1" hangingPunct="1"/>
              <a:t>11</a:t>
            </a:fld>
            <a:endParaRPr lang="en-US" sz="1200"/>
          </a:p>
        </p:txBody>
      </p:sp>
      <p:sp>
        <p:nvSpPr>
          <p:cNvPr id="78852" name="Rectangle 2"/>
          <p:cNvSpPr>
            <a:spLocks noGrp="1" noRot="1" noChangeAspect="1" noChangeArrowheads="1" noTextEdit="1"/>
          </p:cNvSpPr>
          <p:nvPr>
            <p:ph type="sldImg"/>
          </p:nvPr>
        </p:nvSpPr>
        <p:spPr>
          <a:noFill/>
          <a:ln/>
        </p:spPr>
      </p:sp>
      <p:sp>
        <p:nvSpPr>
          <p:cNvPr id="78853" name="Rectangle 3"/>
          <p:cNvSpPr>
            <a:spLocks noGrp="1" noChangeArrowheads="1"/>
          </p:cNvSpPr>
          <p:nvPr>
            <p:ph type="body" idx="1"/>
          </p:nvPr>
        </p:nvSpPr>
        <p:spPr>
          <a:xfrm>
            <a:off x="686421" y="4344025"/>
            <a:ext cx="5485158" cy="4114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defTabSz="914437" eaLnBrk="0" hangingPunct="0">
              <a:defRPr sz="2400">
                <a:solidFill>
                  <a:schemeClr val="tx1"/>
                </a:solidFill>
                <a:latin typeface="Times New Roman" pitchFamily="18" charset="0"/>
              </a:defRPr>
            </a:lvl1pPr>
            <a:lvl2pPr marL="729057" indent="-280406" defTabSz="914437" eaLnBrk="0" hangingPunct="0">
              <a:defRPr sz="2400">
                <a:solidFill>
                  <a:schemeClr val="tx1"/>
                </a:solidFill>
                <a:latin typeface="Times New Roman" pitchFamily="18" charset="0"/>
              </a:defRPr>
            </a:lvl2pPr>
            <a:lvl3pPr marL="1121626" indent="-224325" defTabSz="914437" eaLnBrk="0" hangingPunct="0">
              <a:defRPr sz="2400">
                <a:solidFill>
                  <a:schemeClr val="tx1"/>
                </a:solidFill>
                <a:latin typeface="Times New Roman" pitchFamily="18" charset="0"/>
              </a:defRPr>
            </a:lvl3pPr>
            <a:lvl4pPr marL="1570276" indent="-224325" defTabSz="914437" eaLnBrk="0" hangingPunct="0">
              <a:defRPr sz="2400">
                <a:solidFill>
                  <a:schemeClr val="tx1"/>
                </a:solidFill>
                <a:latin typeface="Times New Roman" pitchFamily="18" charset="0"/>
              </a:defRPr>
            </a:lvl4pPr>
            <a:lvl5pPr marL="2018927" indent="-224325" defTabSz="914437" eaLnBrk="0" hangingPunct="0">
              <a:defRPr sz="2400">
                <a:solidFill>
                  <a:schemeClr val="tx1"/>
                </a:solidFill>
                <a:latin typeface="Times New Roman" pitchFamily="18" charset="0"/>
              </a:defRPr>
            </a:lvl5pPr>
            <a:lvl6pPr marL="2467577" indent="-224325" defTabSz="914437" eaLnBrk="0" fontAlgn="base" hangingPunct="0">
              <a:spcBef>
                <a:spcPct val="0"/>
              </a:spcBef>
              <a:spcAft>
                <a:spcPct val="0"/>
              </a:spcAft>
              <a:defRPr sz="2400">
                <a:solidFill>
                  <a:schemeClr val="tx1"/>
                </a:solidFill>
                <a:latin typeface="Times New Roman" pitchFamily="18" charset="0"/>
              </a:defRPr>
            </a:lvl6pPr>
            <a:lvl7pPr marL="2916227" indent="-224325" defTabSz="914437" eaLnBrk="0" fontAlgn="base" hangingPunct="0">
              <a:spcBef>
                <a:spcPct val="0"/>
              </a:spcBef>
              <a:spcAft>
                <a:spcPct val="0"/>
              </a:spcAft>
              <a:defRPr sz="2400">
                <a:solidFill>
                  <a:schemeClr val="tx1"/>
                </a:solidFill>
                <a:latin typeface="Times New Roman" pitchFamily="18" charset="0"/>
              </a:defRPr>
            </a:lvl7pPr>
            <a:lvl8pPr marL="3364878" indent="-224325" defTabSz="914437" eaLnBrk="0" fontAlgn="base" hangingPunct="0">
              <a:spcBef>
                <a:spcPct val="0"/>
              </a:spcBef>
              <a:spcAft>
                <a:spcPct val="0"/>
              </a:spcAft>
              <a:defRPr sz="2400">
                <a:solidFill>
                  <a:schemeClr val="tx1"/>
                </a:solidFill>
                <a:latin typeface="Times New Roman" pitchFamily="18" charset="0"/>
              </a:defRPr>
            </a:lvl8pPr>
            <a:lvl9pPr marL="3813528" indent="-224325" defTabSz="914437" eaLnBrk="0" fontAlgn="base" hangingPunct="0">
              <a:spcBef>
                <a:spcPct val="0"/>
              </a:spcBef>
              <a:spcAft>
                <a:spcPct val="0"/>
              </a:spcAft>
              <a:defRPr sz="2400">
                <a:solidFill>
                  <a:schemeClr val="tx1"/>
                </a:solidFill>
                <a:latin typeface="Times New Roman" pitchFamily="18" charset="0"/>
              </a:defRPr>
            </a:lvl9pPr>
          </a:lstStyle>
          <a:p>
            <a:pPr eaLnBrk="1" hangingPunct="1"/>
            <a:fld id="{C4175446-C75A-4DEF-9097-22E33EB94163}" type="slidenum">
              <a:rPr lang="en-US" sz="1200"/>
              <a:pPr eaLnBrk="1" hangingPunct="1"/>
              <a:t>12</a:t>
            </a:fld>
            <a:endParaRPr lang="en-US" sz="1200"/>
          </a:p>
        </p:txBody>
      </p:sp>
      <p:sp>
        <p:nvSpPr>
          <p:cNvPr id="79875" name="Rectangle 7"/>
          <p:cNvSpPr txBox="1">
            <a:spLocks noGrp="1" noChangeArrowheads="1"/>
          </p:cNvSpPr>
          <p:nvPr/>
        </p:nvSpPr>
        <p:spPr bwMode="auto">
          <a:xfrm>
            <a:off x="3884027" y="8684926"/>
            <a:ext cx="2972421" cy="4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defTabSz="931863" eaLnBrk="0" hangingPunct="0">
              <a:defRPr sz="2400">
                <a:solidFill>
                  <a:schemeClr val="tx1"/>
                </a:solidFill>
                <a:latin typeface="Times New Roman" pitchFamily="18" charset="0"/>
              </a:defRPr>
            </a:lvl1pPr>
            <a:lvl2pPr marL="742950" indent="-285750" defTabSz="931863" eaLnBrk="0" hangingPunct="0">
              <a:defRPr sz="2400">
                <a:solidFill>
                  <a:schemeClr val="tx1"/>
                </a:solidFill>
                <a:latin typeface="Times New Roman" pitchFamily="18" charset="0"/>
              </a:defRPr>
            </a:lvl2pPr>
            <a:lvl3pPr marL="1143000" indent="-228600" defTabSz="931863" eaLnBrk="0" hangingPunct="0">
              <a:defRPr sz="2400">
                <a:solidFill>
                  <a:schemeClr val="tx1"/>
                </a:solidFill>
                <a:latin typeface="Times New Roman" pitchFamily="18" charset="0"/>
              </a:defRPr>
            </a:lvl3pPr>
            <a:lvl4pPr marL="1600200" indent="-228600" defTabSz="931863" eaLnBrk="0" hangingPunct="0">
              <a:defRPr sz="2400">
                <a:solidFill>
                  <a:schemeClr val="tx1"/>
                </a:solidFill>
                <a:latin typeface="Times New Roman" pitchFamily="18" charset="0"/>
              </a:defRPr>
            </a:lvl4pPr>
            <a:lvl5pPr marL="2057400" indent="-228600" defTabSz="931863" eaLnBrk="0" hangingPunct="0">
              <a:defRPr sz="2400">
                <a:solidFill>
                  <a:schemeClr val="tx1"/>
                </a:solidFill>
                <a:latin typeface="Times New Roman" pitchFamily="18" charset="0"/>
              </a:defRPr>
            </a:lvl5pPr>
            <a:lvl6pPr marL="2514600" indent="-228600" defTabSz="931863" eaLnBrk="0" fontAlgn="base" hangingPunct="0">
              <a:spcBef>
                <a:spcPct val="0"/>
              </a:spcBef>
              <a:spcAft>
                <a:spcPct val="0"/>
              </a:spcAft>
              <a:defRPr sz="2400">
                <a:solidFill>
                  <a:schemeClr val="tx1"/>
                </a:solidFill>
                <a:latin typeface="Times New Roman" pitchFamily="18" charset="0"/>
              </a:defRPr>
            </a:lvl6pPr>
            <a:lvl7pPr marL="2971800" indent="-228600" defTabSz="931863" eaLnBrk="0" fontAlgn="base" hangingPunct="0">
              <a:spcBef>
                <a:spcPct val="0"/>
              </a:spcBef>
              <a:spcAft>
                <a:spcPct val="0"/>
              </a:spcAft>
              <a:defRPr sz="2400">
                <a:solidFill>
                  <a:schemeClr val="tx1"/>
                </a:solidFill>
                <a:latin typeface="Times New Roman" pitchFamily="18" charset="0"/>
              </a:defRPr>
            </a:lvl7pPr>
            <a:lvl8pPr marL="3429000" indent="-228600" defTabSz="931863" eaLnBrk="0" fontAlgn="base" hangingPunct="0">
              <a:spcBef>
                <a:spcPct val="0"/>
              </a:spcBef>
              <a:spcAft>
                <a:spcPct val="0"/>
              </a:spcAft>
              <a:defRPr sz="2400">
                <a:solidFill>
                  <a:schemeClr val="tx1"/>
                </a:solidFill>
                <a:latin typeface="Times New Roman" pitchFamily="18" charset="0"/>
              </a:defRPr>
            </a:lvl8pPr>
            <a:lvl9pPr marL="3886200" indent="-228600" defTabSz="931863" eaLnBrk="0" fontAlgn="base" hangingPunct="0">
              <a:spcBef>
                <a:spcPct val="0"/>
              </a:spcBef>
              <a:spcAft>
                <a:spcPct val="0"/>
              </a:spcAft>
              <a:defRPr sz="2400">
                <a:solidFill>
                  <a:schemeClr val="tx1"/>
                </a:solidFill>
                <a:latin typeface="Times New Roman" pitchFamily="18" charset="0"/>
              </a:defRPr>
            </a:lvl9pPr>
          </a:lstStyle>
          <a:p>
            <a:pPr algn="r" eaLnBrk="1" hangingPunct="1"/>
            <a:fld id="{8F22BA63-FFF7-44FF-ACFA-CFB2546E0F0E}" type="slidenum">
              <a:rPr lang="en-US" sz="1200"/>
              <a:pPr algn="r" eaLnBrk="1" hangingPunct="1"/>
              <a:t>12</a:t>
            </a:fld>
            <a:endParaRPr lang="en-US" sz="1200"/>
          </a:p>
        </p:txBody>
      </p:sp>
      <p:sp>
        <p:nvSpPr>
          <p:cNvPr id="79876" name="Rectangle 2"/>
          <p:cNvSpPr>
            <a:spLocks noGrp="1" noRot="1" noChangeAspect="1" noChangeArrowheads="1" noTextEdit="1"/>
          </p:cNvSpPr>
          <p:nvPr>
            <p:ph type="sldImg"/>
          </p:nvPr>
        </p:nvSpPr>
        <p:spPr>
          <a:noFill/>
          <a:ln/>
        </p:spPr>
      </p:sp>
      <p:sp>
        <p:nvSpPr>
          <p:cNvPr id="79877" name="Rectangle 3"/>
          <p:cNvSpPr>
            <a:spLocks noGrp="1" noChangeArrowheads="1"/>
          </p:cNvSpPr>
          <p:nvPr>
            <p:ph type="body" idx="1"/>
          </p:nvPr>
        </p:nvSpPr>
        <p:spPr>
          <a:xfrm>
            <a:off x="686421" y="4344025"/>
            <a:ext cx="5485158" cy="4114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solidFill>
                  <a:srgbClr val="FF0000"/>
                </a:solidFill>
                <a:latin typeface="Arial" pitchFamily="34" charset="0"/>
                <a:cs typeface="Arial" pitchFamily="34" charset="0"/>
              </a:rPr>
              <a:t>Learning new words and using them when you speak are two ways to master English.</a:t>
            </a:r>
            <a:r>
              <a:rPr lang="en-US" smtClean="0">
                <a:latin typeface="Arial" pitchFamily="34" charset="0"/>
                <a:cs typeface="Arial" pitchFamily="34" charset="0"/>
              </a:rPr>
              <a:t> </a:t>
            </a:r>
            <a:endParaRPr lang="en-US" smtClean="0"/>
          </a:p>
          <a:p>
            <a:pPr eaLnBrk="1" hangingPunct="1">
              <a:spcBef>
                <a:spcPct val="0"/>
              </a:spcBef>
            </a:pPr>
            <a:r>
              <a:rPr lang="en-US" smtClean="0"/>
              <a:t>Developing your vocabulary and practicing using new words in conversation will help you to master the English language.</a:t>
            </a:r>
          </a:p>
          <a:p>
            <a:pPr eaLnBrk="1" hangingPunct="1">
              <a:spcBef>
                <a:spcPct val="0"/>
              </a:spcBef>
            </a:pPr>
            <a:r>
              <a:rPr lang="en-US" smtClean="0"/>
              <a:t>Two ways to master the English language is to develop your vocabulary and incorporate these new words in conversation.</a:t>
            </a:r>
          </a:p>
          <a:p>
            <a:pPr eaLnBrk="1" hangingPunct="1">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defTabSz="914437" eaLnBrk="0" hangingPunct="0">
              <a:defRPr sz="2400">
                <a:solidFill>
                  <a:schemeClr val="tx1"/>
                </a:solidFill>
                <a:latin typeface="Times New Roman" pitchFamily="18" charset="0"/>
              </a:defRPr>
            </a:lvl1pPr>
            <a:lvl2pPr marL="729057" indent="-280406" defTabSz="914437" eaLnBrk="0" hangingPunct="0">
              <a:defRPr sz="2400">
                <a:solidFill>
                  <a:schemeClr val="tx1"/>
                </a:solidFill>
                <a:latin typeface="Times New Roman" pitchFamily="18" charset="0"/>
              </a:defRPr>
            </a:lvl2pPr>
            <a:lvl3pPr marL="1121626" indent="-224325" defTabSz="914437" eaLnBrk="0" hangingPunct="0">
              <a:defRPr sz="2400">
                <a:solidFill>
                  <a:schemeClr val="tx1"/>
                </a:solidFill>
                <a:latin typeface="Times New Roman" pitchFamily="18" charset="0"/>
              </a:defRPr>
            </a:lvl3pPr>
            <a:lvl4pPr marL="1570276" indent="-224325" defTabSz="914437" eaLnBrk="0" hangingPunct="0">
              <a:defRPr sz="2400">
                <a:solidFill>
                  <a:schemeClr val="tx1"/>
                </a:solidFill>
                <a:latin typeface="Times New Roman" pitchFamily="18" charset="0"/>
              </a:defRPr>
            </a:lvl4pPr>
            <a:lvl5pPr marL="2018927" indent="-224325" defTabSz="914437" eaLnBrk="0" hangingPunct="0">
              <a:defRPr sz="2400">
                <a:solidFill>
                  <a:schemeClr val="tx1"/>
                </a:solidFill>
                <a:latin typeface="Times New Roman" pitchFamily="18" charset="0"/>
              </a:defRPr>
            </a:lvl5pPr>
            <a:lvl6pPr marL="2467577" indent="-224325" defTabSz="914437" eaLnBrk="0" fontAlgn="base" hangingPunct="0">
              <a:spcBef>
                <a:spcPct val="0"/>
              </a:spcBef>
              <a:spcAft>
                <a:spcPct val="0"/>
              </a:spcAft>
              <a:defRPr sz="2400">
                <a:solidFill>
                  <a:schemeClr val="tx1"/>
                </a:solidFill>
                <a:latin typeface="Times New Roman" pitchFamily="18" charset="0"/>
              </a:defRPr>
            </a:lvl6pPr>
            <a:lvl7pPr marL="2916227" indent="-224325" defTabSz="914437" eaLnBrk="0" fontAlgn="base" hangingPunct="0">
              <a:spcBef>
                <a:spcPct val="0"/>
              </a:spcBef>
              <a:spcAft>
                <a:spcPct val="0"/>
              </a:spcAft>
              <a:defRPr sz="2400">
                <a:solidFill>
                  <a:schemeClr val="tx1"/>
                </a:solidFill>
                <a:latin typeface="Times New Roman" pitchFamily="18" charset="0"/>
              </a:defRPr>
            </a:lvl7pPr>
            <a:lvl8pPr marL="3364878" indent="-224325" defTabSz="914437" eaLnBrk="0" fontAlgn="base" hangingPunct="0">
              <a:spcBef>
                <a:spcPct val="0"/>
              </a:spcBef>
              <a:spcAft>
                <a:spcPct val="0"/>
              </a:spcAft>
              <a:defRPr sz="2400">
                <a:solidFill>
                  <a:schemeClr val="tx1"/>
                </a:solidFill>
                <a:latin typeface="Times New Roman" pitchFamily="18" charset="0"/>
              </a:defRPr>
            </a:lvl8pPr>
            <a:lvl9pPr marL="3813528" indent="-224325" defTabSz="914437" eaLnBrk="0" fontAlgn="base" hangingPunct="0">
              <a:spcBef>
                <a:spcPct val="0"/>
              </a:spcBef>
              <a:spcAft>
                <a:spcPct val="0"/>
              </a:spcAft>
              <a:defRPr sz="2400">
                <a:solidFill>
                  <a:schemeClr val="tx1"/>
                </a:solidFill>
                <a:latin typeface="Times New Roman" pitchFamily="18" charset="0"/>
              </a:defRPr>
            </a:lvl9pPr>
          </a:lstStyle>
          <a:p>
            <a:pPr eaLnBrk="1" hangingPunct="1"/>
            <a:fld id="{FD54D359-1BB8-4B45-B2FE-71718F887ACF}" type="slidenum">
              <a:rPr lang="en-US" sz="1200"/>
              <a:pPr eaLnBrk="1" hangingPunct="1"/>
              <a:t>2</a:t>
            </a:fld>
            <a:endParaRPr lang="en-US" sz="1200"/>
          </a:p>
        </p:txBody>
      </p:sp>
      <p:sp>
        <p:nvSpPr>
          <p:cNvPr id="69635" name="Rectangle 7"/>
          <p:cNvSpPr txBox="1">
            <a:spLocks noGrp="1" noChangeArrowheads="1"/>
          </p:cNvSpPr>
          <p:nvPr/>
        </p:nvSpPr>
        <p:spPr bwMode="auto">
          <a:xfrm>
            <a:off x="3884027" y="8684926"/>
            <a:ext cx="2972421" cy="4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defTabSz="931863" eaLnBrk="0" hangingPunct="0">
              <a:defRPr sz="2400">
                <a:solidFill>
                  <a:schemeClr val="tx1"/>
                </a:solidFill>
                <a:latin typeface="Times New Roman" pitchFamily="18" charset="0"/>
              </a:defRPr>
            </a:lvl1pPr>
            <a:lvl2pPr marL="742950" indent="-285750" defTabSz="931863" eaLnBrk="0" hangingPunct="0">
              <a:defRPr sz="2400">
                <a:solidFill>
                  <a:schemeClr val="tx1"/>
                </a:solidFill>
                <a:latin typeface="Times New Roman" pitchFamily="18" charset="0"/>
              </a:defRPr>
            </a:lvl2pPr>
            <a:lvl3pPr marL="1143000" indent="-228600" defTabSz="931863" eaLnBrk="0" hangingPunct="0">
              <a:defRPr sz="2400">
                <a:solidFill>
                  <a:schemeClr val="tx1"/>
                </a:solidFill>
                <a:latin typeface="Times New Roman" pitchFamily="18" charset="0"/>
              </a:defRPr>
            </a:lvl3pPr>
            <a:lvl4pPr marL="1600200" indent="-228600" defTabSz="931863" eaLnBrk="0" hangingPunct="0">
              <a:defRPr sz="2400">
                <a:solidFill>
                  <a:schemeClr val="tx1"/>
                </a:solidFill>
                <a:latin typeface="Times New Roman" pitchFamily="18" charset="0"/>
              </a:defRPr>
            </a:lvl4pPr>
            <a:lvl5pPr marL="2057400" indent="-228600" defTabSz="931863" eaLnBrk="0" hangingPunct="0">
              <a:defRPr sz="2400">
                <a:solidFill>
                  <a:schemeClr val="tx1"/>
                </a:solidFill>
                <a:latin typeface="Times New Roman" pitchFamily="18" charset="0"/>
              </a:defRPr>
            </a:lvl5pPr>
            <a:lvl6pPr marL="2514600" indent="-228600" defTabSz="931863" eaLnBrk="0" fontAlgn="base" hangingPunct="0">
              <a:spcBef>
                <a:spcPct val="0"/>
              </a:spcBef>
              <a:spcAft>
                <a:spcPct val="0"/>
              </a:spcAft>
              <a:defRPr sz="2400">
                <a:solidFill>
                  <a:schemeClr val="tx1"/>
                </a:solidFill>
                <a:latin typeface="Times New Roman" pitchFamily="18" charset="0"/>
              </a:defRPr>
            </a:lvl6pPr>
            <a:lvl7pPr marL="2971800" indent="-228600" defTabSz="931863" eaLnBrk="0" fontAlgn="base" hangingPunct="0">
              <a:spcBef>
                <a:spcPct val="0"/>
              </a:spcBef>
              <a:spcAft>
                <a:spcPct val="0"/>
              </a:spcAft>
              <a:defRPr sz="2400">
                <a:solidFill>
                  <a:schemeClr val="tx1"/>
                </a:solidFill>
                <a:latin typeface="Times New Roman" pitchFamily="18" charset="0"/>
              </a:defRPr>
            </a:lvl7pPr>
            <a:lvl8pPr marL="3429000" indent="-228600" defTabSz="931863" eaLnBrk="0" fontAlgn="base" hangingPunct="0">
              <a:spcBef>
                <a:spcPct val="0"/>
              </a:spcBef>
              <a:spcAft>
                <a:spcPct val="0"/>
              </a:spcAft>
              <a:defRPr sz="2400">
                <a:solidFill>
                  <a:schemeClr val="tx1"/>
                </a:solidFill>
                <a:latin typeface="Times New Roman" pitchFamily="18" charset="0"/>
              </a:defRPr>
            </a:lvl8pPr>
            <a:lvl9pPr marL="3886200" indent="-228600" defTabSz="931863" eaLnBrk="0" fontAlgn="base" hangingPunct="0">
              <a:spcBef>
                <a:spcPct val="0"/>
              </a:spcBef>
              <a:spcAft>
                <a:spcPct val="0"/>
              </a:spcAft>
              <a:defRPr sz="2400">
                <a:solidFill>
                  <a:schemeClr val="tx1"/>
                </a:solidFill>
                <a:latin typeface="Times New Roman" pitchFamily="18" charset="0"/>
              </a:defRPr>
            </a:lvl9pPr>
          </a:lstStyle>
          <a:p>
            <a:pPr algn="r" eaLnBrk="1" hangingPunct="1"/>
            <a:fld id="{78F18152-6D4C-4F81-AE84-8CE5964C37A1}" type="slidenum">
              <a:rPr lang="en-US" sz="1200"/>
              <a:pPr algn="r" eaLnBrk="1" hangingPunct="1"/>
              <a:t>2</a:t>
            </a:fld>
            <a:endParaRPr lang="en-US" sz="1200"/>
          </a:p>
        </p:txBody>
      </p:sp>
      <p:sp>
        <p:nvSpPr>
          <p:cNvPr id="69636" name="Rectangle 2"/>
          <p:cNvSpPr>
            <a:spLocks noGrp="1" noRot="1" noChangeAspect="1" noChangeArrowheads="1" noTextEdit="1"/>
          </p:cNvSpPr>
          <p:nvPr>
            <p:ph type="sldImg"/>
          </p:nvPr>
        </p:nvSpPr>
        <p:spPr>
          <a:noFill/>
          <a:ln/>
        </p:spPr>
      </p:sp>
      <p:sp>
        <p:nvSpPr>
          <p:cNvPr id="69637" name="Rectangle 3"/>
          <p:cNvSpPr>
            <a:spLocks noGrp="1" noChangeArrowheads="1"/>
          </p:cNvSpPr>
          <p:nvPr>
            <p:ph type="body" idx="1"/>
          </p:nvPr>
        </p:nvSpPr>
        <p:spPr>
          <a:xfrm>
            <a:off x="686421" y="4344025"/>
            <a:ext cx="5485158" cy="4114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defTabSz="914437" eaLnBrk="0" hangingPunct="0">
              <a:defRPr sz="2400">
                <a:solidFill>
                  <a:schemeClr val="tx1"/>
                </a:solidFill>
                <a:latin typeface="Times New Roman" pitchFamily="18" charset="0"/>
              </a:defRPr>
            </a:lvl1pPr>
            <a:lvl2pPr marL="729057" indent="-280406" defTabSz="914437" eaLnBrk="0" hangingPunct="0">
              <a:defRPr sz="2400">
                <a:solidFill>
                  <a:schemeClr val="tx1"/>
                </a:solidFill>
                <a:latin typeface="Times New Roman" pitchFamily="18" charset="0"/>
              </a:defRPr>
            </a:lvl2pPr>
            <a:lvl3pPr marL="1121626" indent="-224325" defTabSz="914437" eaLnBrk="0" hangingPunct="0">
              <a:defRPr sz="2400">
                <a:solidFill>
                  <a:schemeClr val="tx1"/>
                </a:solidFill>
                <a:latin typeface="Times New Roman" pitchFamily="18" charset="0"/>
              </a:defRPr>
            </a:lvl3pPr>
            <a:lvl4pPr marL="1570276" indent="-224325" defTabSz="914437" eaLnBrk="0" hangingPunct="0">
              <a:defRPr sz="2400">
                <a:solidFill>
                  <a:schemeClr val="tx1"/>
                </a:solidFill>
                <a:latin typeface="Times New Roman" pitchFamily="18" charset="0"/>
              </a:defRPr>
            </a:lvl4pPr>
            <a:lvl5pPr marL="2018927" indent="-224325" defTabSz="914437" eaLnBrk="0" hangingPunct="0">
              <a:defRPr sz="2400">
                <a:solidFill>
                  <a:schemeClr val="tx1"/>
                </a:solidFill>
                <a:latin typeface="Times New Roman" pitchFamily="18" charset="0"/>
              </a:defRPr>
            </a:lvl5pPr>
            <a:lvl6pPr marL="2467577" indent="-224325" defTabSz="914437" eaLnBrk="0" fontAlgn="base" hangingPunct="0">
              <a:spcBef>
                <a:spcPct val="0"/>
              </a:spcBef>
              <a:spcAft>
                <a:spcPct val="0"/>
              </a:spcAft>
              <a:defRPr sz="2400">
                <a:solidFill>
                  <a:schemeClr val="tx1"/>
                </a:solidFill>
                <a:latin typeface="Times New Roman" pitchFamily="18" charset="0"/>
              </a:defRPr>
            </a:lvl6pPr>
            <a:lvl7pPr marL="2916227" indent="-224325" defTabSz="914437" eaLnBrk="0" fontAlgn="base" hangingPunct="0">
              <a:spcBef>
                <a:spcPct val="0"/>
              </a:spcBef>
              <a:spcAft>
                <a:spcPct val="0"/>
              </a:spcAft>
              <a:defRPr sz="2400">
                <a:solidFill>
                  <a:schemeClr val="tx1"/>
                </a:solidFill>
                <a:latin typeface="Times New Roman" pitchFamily="18" charset="0"/>
              </a:defRPr>
            </a:lvl7pPr>
            <a:lvl8pPr marL="3364878" indent="-224325" defTabSz="914437" eaLnBrk="0" fontAlgn="base" hangingPunct="0">
              <a:spcBef>
                <a:spcPct val="0"/>
              </a:spcBef>
              <a:spcAft>
                <a:spcPct val="0"/>
              </a:spcAft>
              <a:defRPr sz="2400">
                <a:solidFill>
                  <a:schemeClr val="tx1"/>
                </a:solidFill>
                <a:latin typeface="Times New Roman" pitchFamily="18" charset="0"/>
              </a:defRPr>
            </a:lvl8pPr>
            <a:lvl9pPr marL="3813528" indent="-224325" defTabSz="914437" eaLnBrk="0" fontAlgn="base" hangingPunct="0">
              <a:spcBef>
                <a:spcPct val="0"/>
              </a:spcBef>
              <a:spcAft>
                <a:spcPct val="0"/>
              </a:spcAft>
              <a:defRPr sz="2400">
                <a:solidFill>
                  <a:schemeClr val="tx1"/>
                </a:solidFill>
                <a:latin typeface="Times New Roman" pitchFamily="18" charset="0"/>
              </a:defRPr>
            </a:lvl9pPr>
          </a:lstStyle>
          <a:p>
            <a:pPr eaLnBrk="1" hangingPunct="1"/>
            <a:fld id="{73F01FED-0775-4A1F-B671-DB00B9D0C8D7}" type="slidenum">
              <a:rPr lang="en-US" sz="1200"/>
              <a:pPr eaLnBrk="1" hangingPunct="1"/>
              <a:t>3</a:t>
            </a:fld>
            <a:endParaRPr lang="en-US" sz="1200"/>
          </a:p>
        </p:txBody>
      </p:sp>
      <p:sp>
        <p:nvSpPr>
          <p:cNvPr id="70659" name="Rectangle 7"/>
          <p:cNvSpPr txBox="1">
            <a:spLocks noGrp="1" noChangeArrowheads="1"/>
          </p:cNvSpPr>
          <p:nvPr/>
        </p:nvSpPr>
        <p:spPr bwMode="auto">
          <a:xfrm>
            <a:off x="3884027" y="8684926"/>
            <a:ext cx="2972421" cy="4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defTabSz="931863" eaLnBrk="0" hangingPunct="0">
              <a:defRPr sz="2400">
                <a:solidFill>
                  <a:schemeClr val="tx1"/>
                </a:solidFill>
                <a:latin typeface="Times New Roman" pitchFamily="18" charset="0"/>
              </a:defRPr>
            </a:lvl1pPr>
            <a:lvl2pPr marL="742950" indent="-285750" defTabSz="931863" eaLnBrk="0" hangingPunct="0">
              <a:defRPr sz="2400">
                <a:solidFill>
                  <a:schemeClr val="tx1"/>
                </a:solidFill>
                <a:latin typeface="Times New Roman" pitchFamily="18" charset="0"/>
              </a:defRPr>
            </a:lvl2pPr>
            <a:lvl3pPr marL="1143000" indent="-228600" defTabSz="931863" eaLnBrk="0" hangingPunct="0">
              <a:defRPr sz="2400">
                <a:solidFill>
                  <a:schemeClr val="tx1"/>
                </a:solidFill>
                <a:latin typeface="Times New Roman" pitchFamily="18" charset="0"/>
              </a:defRPr>
            </a:lvl3pPr>
            <a:lvl4pPr marL="1600200" indent="-228600" defTabSz="931863" eaLnBrk="0" hangingPunct="0">
              <a:defRPr sz="2400">
                <a:solidFill>
                  <a:schemeClr val="tx1"/>
                </a:solidFill>
                <a:latin typeface="Times New Roman" pitchFamily="18" charset="0"/>
              </a:defRPr>
            </a:lvl4pPr>
            <a:lvl5pPr marL="2057400" indent="-228600" defTabSz="931863" eaLnBrk="0" hangingPunct="0">
              <a:defRPr sz="2400">
                <a:solidFill>
                  <a:schemeClr val="tx1"/>
                </a:solidFill>
                <a:latin typeface="Times New Roman" pitchFamily="18" charset="0"/>
              </a:defRPr>
            </a:lvl5pPr>
            <a:lvl6pPr marL="2514600" indent="-228600" defTabSz="931863" eaLnBrk="0" fontAlgn="base" hangingPunct="0">
              <a:spcBef>
                <a:spcPct val="0"/>
              </a:spcBef>
              <a:spcAft>
                <a:spcPct val="0"/>
              </a:spcAft>
              <a:defRPr sz="2400">
                <a:solidFill>
                  <a:schemeClr val="tx1"/>
                </a:solidFill>
                <a:latin typeface="Times New Roman" pitchFamily="18" charset="0"/>
              </a:defRPr>
            </a:lvl6pPr>
            <a:lvl7pPr marL="2971800" indent="-228600" defTabSz="931863" eaLnBrk="0" fontAlgn="base" hangingPunct="0">
              <a:spcBef>
                <a:spcPct val="0"/>
              </a:spcBef>
              <a:spcAft>
                <a:spcPct val="0"/>
              </a:spcAft>
              <a:defRPr sz="2400">
                <a:solidFill>
                  <a:schemeClr val="tx1"/>
                </a:solidFill>
                <a:latin typeface="Times New Roman" pitchFamily="18" charset="0"/>
              </a:defRPr>
            </a:lvl7pPr>
            <a:lvl8pPr marL="3429000" indent="-228600" defTabSz="931863" eaLnBrk="0" fontAlgn="base" hangingPunct="0">
              <a:spcBef>
                <a:spcPct val="0"/>
              </a:spcBef>
              <a:spcAft>
                <a:spcPct val="0"/>
              </a:spcAft>
              <a:defRPr sz="2400">
                <a:solidFill>
                  <a:schemeClr val="tx1"/>
                </a:solidFill>
                <a:latin typeface="Times New Roman" pitchFamily="18" charset="0"/>
              </a:defRPr>
            </a:lvl8pPr>
            <a:lvl9pPr marL="3886200" indent="-228600" defTabSz="931863" eaLnBrk="0" fontAlgn="base" hangingPunct="0">
              <a:spcBef>
                <a:spcPct val="0"/>
              </a:spcBef>
              <a:spcAft>
                <a:spcPct val="0"/>
              </a:spcAft>
              <a:defRPr sz="2400">
                <a:solidFill>
                  <a:schemeClr val="tx1"/>
                </a:solidFill>
                <a:latin typeface="Times New Roman" pitchFamily="18" charset="0"/>
              </a:defRPr>
            </a:lvl9pPr>
          </a:lstStyle>
          <a:p>
            <a:pPr algn="r" eaLnBrk="1" hangingPunct="1"/>
            <a:fld id="{3252DC6D-610B-42C8-A590-B5BFDB383758}" type="slidenum">
              <a:rPr lang="en-US" sz="1200"/>
              <a:pPr algn="r" eaLnBrk="1" hangingPunct="1"/>
              <a:t>3</a:t>
            </a:fld>
            <a:endParaRPr lang="en-US" sz="1200"/>
          </a:p>
        </p:txBody>
      </p:sp>
      <p:sp>
        <p:nvSpPr>
          <p:cNvPr id="70660" name="Rectangle 2"/>
          <p:cNvSpPr>
            <a:spLocks noGrp="1" noRot="1" noChangeAspect="1" noChangeArrowheads="1" noTextEdit="1"/>
          </p:cNvSpPr>
          <p:nvPr>
            <p:ph type="sldImg"/>
          </p:nvPr>
        </p:nvSpPr>
        <p:spPr>
          <a:solidFill>
            <a:srgbClr val="FFFFFF"/>
          </a:solidFill>
          <a:ln/>
        </p:spPr>
      </p:sp>
      <p:sp>
        <p:nvSpPr>
          <p:cNvPr id="70661" name="Rectangle 3"/>
          <p:cNvSpPr>
            <a:spLocks noGrp="1" noChangeArrowheads="1"/>
          </p:cNvSpPr>
          <p:nvPr>
            <p:ph type="body" idx="1"/>
          </p:nvPr>
        </p:nvSpPr>
        <p:spPr>
          <a:xfrm>
            <a:off x="686421" y="4344025"/>
            <a:ext cx="5485158" cy="4114488"/>
          </a:xfrm>
          <a:solidFill>
            <a:srgbClr val="FFFFFF"/>
          </a:solidFill>
          <a:ln>
            <a:solidFill>
              <a:srgbClr val="000000"/>
            </a:solidFill>
            <a:miter lim="800000"/>
            <a:headEnd/>
            <a:tailEnd/>
          </a:ln>
        </p:spPr>
        <p:txBody>
          <a:bodyPr lIns="91430" tIns="45716" rIns="91430" bIns="45716"/>
          <a:lstStyle/>
          <a:p>
            <a:pPr eaLnBrk="1" hangingPunct="1">
              <a:spcBef>
                <a:spcPct val="0"/>
              </a:spcBef>
            </a:pPr>
            <a:r>
              <a:rPr lang="en-US" smtClean="0"/>
              <a:t>http://owl.english.purdue.edu/handouts/research/r_paraphr.html</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defTabSz="914437" eaLnBrk="0" hangingPunct="0">
              <a:defRPr sz="2400">
                <a:solidFill>
                  <a:schemeClr val="tx1"/>
                </a:solidFill>
                <a:latin typeface="Times New Roman" pitchFamily="18" charset="0"/>
              </a:defRPr>
            </a:lvl1pPr>
            <a:lvl2pPr marL="729057" indent="-280406" defTabSz="914437" eaLnBrk="0" hangingPunct="0">
              <a:defRPr sz="2400">
                <a:solidFill>
                  <a:schemeClr val="tx1"/>
                </a:solidFill>
                <a:latin typeface="Times New Roman" pitchFamily="18" charset="0"/>
              </a:defRPr>
            </a:lvl2pPr>
            <a:lvl3pPr marL="1121626" indent="-224325" defTabSz="914437" eaLnBrk="0" hangingPunct="0">
              <a:defRPr sz="2400">
                <a:solidFill>
                  <a:schemeClr val="tx1"/>
                </a:solidFill>
                <a:latin typeface="Times New Roman" pitchFamily="18" charset="0"/>
              </a:defRPr>
            </a:lvl3pPr>
            <a:lvl4pPr marL="1570276" indent="-224325" defTabSz="914437" eaLnBrk="0" hangingPunct="0">
              <a:defRPr sz="2400">
                <a:solidFill>
                  <a:schemeClr val="tx1"/>
                </a:solidFill>
                <a:latin typeface="Times New Roman" pitchFamily="18" charset="0"/>
              </a:defRPr>
            </a:lvl4pPr>
            <a:lvl5pPr marL="2018927" indent="-224325" defTabSz="914437" eaLnBrk="0" hangingPunct="0">
              <a:defRPr sz="2400">
                <a:solidFill>
                  <a:schemeClr val="tx1"/>
                </a:solidFill>
                <a:latin typeface="Times New Roman" pitchFamily="18" charset="0"/>
              </a:defRPr>
            </a:lvl5pPr>
            <a:lvl6pPr marL="2467577" indent="-224325" defTabSz="914437" eaLnBrk="0" fontAlgn="base" hangingPunct="0">
              <a:spcBef>
                <a:spcPct val="0"/>
              </a:spcBef>
              <a:spcAft>
                <a:spcPct val="0"/>
              </a:spcAft>
              <a:defRPr sz="2400">
                <a:solidFill>
                  <a:schemeClr val="tx1"/>
                </a:solidFill>
                <a:latin typeface="Times New Roman" pitchFamily="18" charset="0"/>
              </a:defRPr>
            </a:lvl6pPr>
            <a:lvl7pPr marL="2916227" indent="-224325" defTabSz="914437" eaLnBrk="0" fontAlgn="base" hangingPunct="0">
              <a:spcBef>
                <a:spcPct val="0"/>
              </a:spcBef>
              <a:spcAft>
                <a:spcPct val="0"/>
              </a:spcAft>
              <a:defRPr sz="2400">
                <a:solidFill>
                  <a:schemeClr val="tx1"/>
                </a:solidFill>
                <a:latin typeface="Times New Roman" pitchFamily="18" charset="0"/>
              </a:defRPr>
            </a:lvl7pPr>
            <a:lvl8pPr marL="3364878" indent="-224325" defTabSz="914437" eaLnBrk="0" fontAlgn="base" hangingPunct="0">
              <a:spcBef>
                <a:spcPct val="0"/>
              </a:spcBef>
              <a:spcAft>
                <a:spcPct val="0"/>
              </a:spcAft>
              <a:defRPr sz="2400">
                <a:solidFill>
                  <a:schemeClr val="tx1"/>
                </a:solidFill>
                <a:latin typeface="Times New Roman" pitchFamily="18" charset="0"/>
              </a:defRPr>
            </a:lvl8pPr>
            <a:lvl9pPr marL="3813528" indent="-224325" defTabSz="914437" eaLnBrk="0" fontAlgn="base" hangingPunct="0">
              <a:spcBef>
                <a:spcPct val="0"/>
              </a:spcBef>
              <a:spcAft>
                <a:spcPct val="0"/>
              </a:spcAft>
              <a:defRPr sz="2400">
                <a:solidFill>
                  <a:schemeClr val="tx1"/>
                </a:solidFill>
                <a:latin typeface="Times New Roman" pitchFamily="18" charset="0"/>
              </a:defRPr>
            </a:lvl9pPr>
          </a:lstStyle>
          <a:p>
            <a:pPr eaLnBrk="1" hangingPunct="1"/>
            <a:fld id="{FC2AFE40-238E-4D0E-A04D-46803718C04D}" type="slidenum">
              <a:rPr lang="en-US" sz="1200"/>
              <a:pPr eaLnBrk="1" hangingPunct="1"/>
              <a:t>4</a:t>
            </a:fld>
            <a:endParaRPr lang="en-US" sz="1200"/>
          </a:p>
        </p:txBody>
      </p:sp>
      <p:sp>
        <p:nvSpPr>
          <p:cNvPr id="71683" name="Rectangle 7"/>
          <p:cNvSpPr txBox="1">
            <a:spLocks noGrp="1" noChangeArrowheads="1"/>
          </p:cNvSpPr>
          <p:nvPr/>
        </p:nvSpPr>
        <p:spPr bwMode="auto">
          <a:xfrm>
            <a:off x="3884027" y="8684926"/>
            <a:ext cx="2972421" cy="4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defTabSz="931863" eaLnBrk="0" hangingPunct="0">
              <a:defRPr sz="2400">
                <a:solidFill>
                  <a:schemeClr val="tx1"/>
                </a:solidFill>
                <a:latin typeface="Times New Roman" pitchFamily="18" charset="0"/>
              </a:defRPr>
            </a:lvl1pPr>
            <a:lvl2pPr marL="742950" indent="-285750" defTabSz="931863" eaLnBrk="0" hangingPunct="0">
              <a:defRPr sz="2400">
                <a:solidFill>
                  <a:schemeClr val="tx1"/>
                </a:solidFill>
                <a:latin typeface="Times New Roman" pitchFamily="18" charset="0"/>
              </a:defRPr>
            </a:lvl2pPr>
            <a:lvl3pPr marL="1143000" indent="-228600" defTabSz="931863" eaLnBrk="0" hangingPunct="0">
              <a:defRPr sz="2400">
                <a:solidFill>
                  <a:schemeClr val="tx1"/>
                </a:solidFill>
                <a:latin typeface="Times New Roman" pitchFamily="18" charset="0"/>
              </a:defRPr>
            </a:lvl3pPr>
            <a:lvl4pPr marL="1600200" indent="-228600" defTabSz="931863" eaLnBrk="0" hangingPunct="0">
              <a:defRPr sz="2400">
                <a:solidFill>
                  <a:schemeClr val="tx1"/>
                </a:solidFill>
                <a:latin typeface="Times New Roman" pitchFamily="18" charset="0"/>
              </a:defRPr>
            </a:lvl4pPr>
            <a:lvl5pPr marL="2057400" indent="-228600" defTabSz="931863" eaLnBrk="0" hangingPunct="0">
              <a:defRPr sz="2400">
                <a:solidFill>
                  <a:schemeClr val="tx1"/>
                </a:solidFill>
                <a:latin typeface="Times New Roman" pitchFamily="18" charset="0"/>
              </a:defRPr>
            </a:lvl5pPr>
            <a:lvl6pPr marL="2514600" indent="-228600" defTabSz="931863" eaLnBrk="0" fontAlgn="base" hangingPunct="0">
              <a:spcBef>
                <a:spcPct val="0"/>
              </a:spcBef>
              <a:spcAft>
                <a:spcPct val="0"/>
              </a:spcAft>
              <a:defRPr sz="2400">
                <a:solidFill>
                  <a:schemeClr val="tx1"/>
                </a:solidFill>
                <a:latin typeface="Times New Roman" pitchFamily="18" charset="0"/>
              </a:defRPr>
            </a:lvl6pPr>
            <a:lvl7pPr marL="2971800" indent="-228600" defTabSz="931863" eaLnBrk="0" fontAlgn="base" hangingPunct="0">
              <a:spcBef>
                <a:spcPct val="0"/>
              </a:spcBef>
              <a:spcAft>
                <a:spcPct val="0"/>
              </a:spcAft>
              <a:defRPr sz="2400">
                <a:solidFill>
                  <a:schemeClr val="tx1"/>
                </a:solidFill>
                <a:latin typeface="Times New Roman" pitchFamily="18" charset="0"/>
              </a:defRPr>
            </a:lvl7pPr>
            <a:lvl8pPr marL="3429000" indent="-228600" defTabSz="931863" eaLnBrk="0" fontAlgn="base" hangingPunct="0">
              <a:spcBef>
                <a:spcPct val="0"/>
              </a:spcBef>
              <a:spcAft>
                <a:spcPct val="0"/>
              </a:spcAft>
              <a:defRPr sz="2400">
                <a:solidFill>
                  <a:schemeClr val="tx1"/>
                </a:solidFill>
                <a:latin typeface="Times New Roman" pitchFamily="18" charset="0"/>
              </a:defRPr>
            </a:lvl8pPr>
            <a:lvl9pPr marL="3886200" indent="-228600" defTabSz="931863" eaLnBrk="0" fontAlgn="base" hangingPunct="0">
              <a:spcBef>
                <a:spcPct val="0"/>
              </a:spcBef>
              <a:spcAft>
                <a:spcPct val="0"/>
              </a:spcAft>
              <a:defRPr sz="2400">
                <a:solidFill>
                  <a:schemeClr val="tx1"/>
                </a:solidFill>
                <a:latin typeface="Times New Roman" pitchFamily="18" charset="0"/>
              </a:defRPr>
            </a:lvl9pPr>
          </a:lstStyle>
          <a:p>
            <a:pPr algn="r" eaLnBrk="1" hangingPunct="1"/>
            <a:fld id="{C54A2FD7-860B-41D5-B203-CD47B26F8176}" type="slidenum">
              <a:rPr lang="en-US" sz="1200"/>
              <a:pPr algn="r" eaLnBrk="1" hangingPunct="1"/>
              <a:t>4</a:t>
            </a:fld>
            <a:endParaRPr lang="en-US" sz="1200"/>
          </a:p>
        </p:txBody>
      </p:sp>
      <p:sp>
        <p:nvSpPr>
          <p:cNvPr id="71684" name="Rectangle 2"/>
          <p:cNvSpPr>
            <a:spLocks noGrp="1" noRot="1" noChangeAspect="1" noChangeArrowheads="1" noTextEdit="1"/>
          </p:cNvSpPr>
          <p:nvPr>
            <p:ph type="sldImg"/>
          </p:nvPr>
        </p:nvSpPr>
        <p:spPr>
          <a:noFill/>
          <a:ln/>
        </p:spPr>
      </p:sp>
      <p:sp>
        <p:nvSpPr>
          <p:cNvPr id="71685" name="Rectangle 3"/>
          <p:cNvSpPr>
            <a:spLocks noGrp="1" noChangeArrowheads="1"/>
          </p:cNvSpPr>
          <p:nvPr>
            <p:ph type="body" idx="1"/>
          </p:nvPr>
        </p:nvSpPr>
        <p:spPr>
          <a:xfrm>
            <a:off x="686421" y="4344025"/>
            <a:ext cx="5485158" cy="4114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defTabSz="914437" eaLnBrk="0" hangingPunct="0">
              <a:defRPr sz="2400">
                <a:solidFill>
                  <a:schemeClr val="tx1"/>
                </a:solidFill>
                <a:latin typeface="Times New Roman" pitchFamily="18" charset="0"/>
              </a:defRPr>
            </a:lvl1pPr>
            <a:lvl2pPr marL="729057" indent="-280406" defTabSz="914437" eaLnBrk="0" hangingPunct="0">
              <a:defRPr sz="2400">
                <a:solidFill>
                  <a:schemeClr val="tx1"/>
                </a:solidFill>
                <a:latin typeface="Times New Roman" pitchFamily="18" charset="0"/>
              </a:defRPr>
            </a:lvl2pPr>
            <a:lvl3pPr marL="1121626" indent="-224325" defTabSz="914437" eaLnBrk="0" hangingPunct="0">
              <a:defRPr sz="2400">
                <a:solidFill>
                  <a:schemeClr val="tx1"/>
                </a:solidFill>
                <a:latin typeface="Times New Roman" pitchFamily="18" charset="0"/>
              </a:defRPr>
            </a:lvl3pPr>
            <a:lvl4pPr marL="1570276" indent="-224325" defTabSz="914437" eaLnBrk="0" hangingPunct="0">
              <a:defRPr sz="2400">
                <a:solidFill>
                  <a:schemeClr val="tx1"/>
                </a:solidFill>
                <a:latin typeface="Times New Roman" pitchFamily="18" charset="0"/>
              </a:defRPr>
            </a:lvl4pPr>
            <a:lvl5pPr marL="2018927" indent="-224325" defTabSz="914437" eaLnBrk="0" hangingPunct="0">
              <a:defRPr sz="2400">
                <a:solidFill>
                  <a:schemeClr val="tx1"/>
                </a:solidFill>
                <a:latin typeface="Times New Roman" pitchFamily="18" charset="0"/>
              </a:defRPr>
            </a:lvl5pPr>
            <a:lvl6pPr marL="2467577" indent="-224325" defTabSz="914437" eaLnBrk="0" fontAlgn="base" hangingPunct="0">
              <a:spcBef>
                <a:spcPct val="0"/>
              </a:spcBef>
              <a:spcAft>
                <a:spcPct val="0"/>
              </a:spcAft>
              <a:defRPr sz="2400">
                <a:solidFill>
                  <a:schemeClr val="tx1"/>
                </a:solidFill>
                <a:latin typeface="Times New Roman" pitchFamily="18" charset="0"/>
              </a:defRPr>
            </a:lvl6pPr>
            <a:lvl7pPr marL="2916227" indent="-224325" defTabSz="914437" eaLnBrk="0" fontAlgn="base" hangingPunct="0">
              <a:spcBef>
                <a:spcPct val="0"/>
              </a:spcBef>
              <a:spcAft>
                <a:spcPct val="0"/>
              </a:spcAft>
              <a:defRPr sz="2400">
                <a:solidFill>
                  <a:schemeClr val="tx1"/>
                </a:solidFill>
                <a:latin typeface="Times New Roman" pitchFamily="18" charset="0"/>
              </a:defRPr>
            </a:lvl7pPr>
            <a:lvl8pPr marL="3364878" indent="-224325" defTabSz="914437" eaLnBrk="0" fontAlgn="base" hangingPunct="0">
              <a:spcBef>
                <a:spcPct val="0"/>
              </a:spcBef>
              <a:spcAft>
                <a:spcPct val="0"/>
              </a:spcAft>
              <a:defRPr sz="2400">
                <a:solidFill>
                  <a:schemeClr val="tx1"/>
                </a:solidFill>
                <a:latin typeface="Times New Roman" pitchFamily="18" charset="0"/>
              </a:defRPr>
            </a:lvl8pPr>
            <a:lvl9pPr marL="3813528" indent="-224325" defTabSz="914437" eaLnBrk="0" fontAlgn="base" hangingPunct="0">
              <a:spcBef>
                <a:spcPct val="0"/>
              </a:spcBef>
              <a:spcAft>
                <a:spcPct val="0"/>
              </a:spcAft>
              <a:defRPr sz="2400">
                <a:solidFill>
                  <a:schemeClr val="tx1"/>
                </a:solidFill>
                <a:latin typeface="Times New Roman" pitchFamily="18" charset="0"/>
              </a:defRPr>
            </a:lvl9pPr>
          </a:lstStyle>
          <a:p>
            <a:pPr eaLnBrk="1" hangingPunct="1"/>
            <a:fld id="{FE27757C-F9BC-4718-BC22-F8A6C1A490FD}" type="slidenum">
              <a:rPr lang="en-US" sz="1200"/>
              <a:pPr eaLnBrk="1" hangingPunct="1"/>
              <a:t>5</a:t>
            </a:fld>
            <a:endParaRPr lang="en-US" sz="1200"/>
          </a:p>
        </p:txBody>
      </p:sp>
      <p:sp>
        <p:nvSpPr>
          <p:cNvPr id="72707" name="Rectangle 7"/>
          <p:cNvSpPr txBox="1">
            <a:spLocks noGrp="1" noChangeArrowheads="1"/>
          </p:cNvSpPr>
          <p:nvPr/>
        </p:nvSpPr>
        <p:spPr bwMode="auto">
          <a:xfrm>
            <a:off x="3884027" y="8684926"/>
            <a:ext cx="2972421" cy="4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defTabSz="931863" eaLnBrk="0" hangingPunct="0">
              <a:defRPr sz="2400">
                <a:solidFill>
                  <a:schemeClr val="tx1"/>
                </a:solidFill>
                <a:latin typeface="Times New Roman" pitchFamily="18" charset="0"/>
              </a:defRPr>
            </a:lvl1pPr>
            <a:lvl2pPr marL="742950" indent="-285750" defTabSz="931863" eaLnBrk="0" hangingPunct="0">
              <a:defRPr sz="2400">
                <a:solidFill>
                  <a:schemeClr val="tx1"/>
                </a:solidFill>
                <a:latin typeface="Times New Roman" pitchFamily="18" charset="0"/>
              </a:defRPr>
            </a:lvl2pPr>
            <a:lvl3pPr marL="1143000" indent="-228600" defTabSz="931863" eaLnBrk="0" hangingPunct="0">
              <a:defRPr sz="2400">
                <a:solidFill>
                  <a:schemeClr val="tx1"/>
                </a:solidFill>
                <a:latin typeface="Times New Roman" pitchFamily="18" charset="0"/>
              </a:defRPr>
            </a:lvl3pPr>
            <a:lvl4pPr marL="1600200" indent="-228600" defTabSz="931863" eaLnBrk="0" hangingPunct="0">
              <a:defRPr sz="2400">
                <a:solidFill>
                  <a:schemeClr val="tx1"/>
                </a:solidFill>
                <a:latin typeface="Times New Roman" pitchFamily="18" charset="0"/>
              </a:defRPr>
            </a:lvl4pPr>
            <a:lvl5pPr marL="2057400" indent="-228600" defTabSz="931863" eaLnBrk="0" hangingPunct="0">
              <a:defRPr sz="2400">
                <a:solidFill>
                  <a:schemeClr val="tx1"/>
                </a:solidFill>
                <a:latin typeface="Times New Roman" pitchFamily="18" charset="0"/>
              </a:defRPr>
            </a:lvl5pPr>
            <a:lvl6pPr marL="2514600" indent="-228600" defTabSz="931863" eaLnBrk="0" fontAlgn="base" hangingPunct="0">
              <a:spcBef>
                <a:spcPct val="0"/>
              </a:spcBef>
              <a:spcAft>
                <a:spcPct val="0"/>
              </a:spcAft>
              <a:defRPr sz="2400">
                <a:solidFill>
                  <a:schemeClr val="tx1"/>
                </a:solidFill>
                <a:latin typeface="Times New Roman" pitchFamily="18" charset="0"/>
              </a:defRPr>
            </a:lvl6pPr>
            <a:lvl7pPr marL="2971800" indent="-228600" defTabSz="931863" eaLnBrk="0" fontAlgn="base" hangingPunct="0">
              <a:spcBef>
                <a:spcPct val="0"/>
              </a:spcBef>
              <a:spcAft>
                <a:spcPct val="0"/>
              </a:spcAft>
              <a:defRPr sz="2400">
                <a:solidFill>
                  <a:schemeClr val="tx1"/>
                </a:solidFill>
                <a:latin typeface="Times New Roman" pitchFamily="18" charset="0"/>
              </a:defRPr>
            </a:lvl7pPr>
            <a:lvl8pPr marL="3429000" indent="-228600" defTabSz="931863" eaLnBrk="0" fontAlgn="base" hangingPunct="0">
              <a:spcBef>
                <a:spcPct val="0"/>
              </a:spcBef>
              <a:spcAft>
                <a:spcPct val="0"/>
              </a:spcAft>
              <a:defRPr sz="2400">
                <a:solidFill>
                  <a:schemeClr val="tx1"/>
                </a:solidFill>
                <a:latin typeface="Times New Roman" pitchFamily="18" charset="0"/>
              </a:defRPr>
            </a:lvl8pPr>
            <a:lvl9pPr marL="3886200" indent="-228600" defTabSz="931863" eaLnBrk="0" fontAlgn="base" hangingPunct="0">
              <a:spcBef>
                <a:spcPct val="0"/>
              </a:spcBef>
              <a:spcAft>
                <a:spcPct val="0"/>
              </a:spcAft>
              <a:defRPr sz="2400">
                <a:solidFill>
                  <a:schemeClr val="tx1"/>
                </a:solidFill>
                <a:latin typeface="Times New Roman" pitchFamily="18" charset="0"/>
              </a:defRPr>
            </a:lvl9pPr>
          </a:lstStyle>
          <a:p>
            <a:pPr algn="r" eaLnBrk="1" hangingPunct="1"/>
            <a:fld id="{9EA3D454-5FDB-4EB9-A10D-1004C006E4F2}" type="slidenum">
              <a:rPr lang="en-US" sz="1200"/>
              <a:pPr algn="r" eaLnBrk="1" hangingPunct="1"/>
              <a:t>5</a:t>
            </a:fld>
            <a:endParaRPr lang="en-US" sz="1200"/>
          </a:p>
        </p:txBody>
      </p:sp>
      <p:sp>
        <p:nvSpPr>
          <p:cNvPr id="72708" name="Rectangle 2"/>
          <p:cNvSpPr>
            <a:spLocks noGrp="1" noRot="1" noChangeAspect="1" noChangeArrowheads="1" noTextEdit="1"/>
          </p:cNvSpPr>
          <p:nvPr>
            <p:ph type="sldImg"/>
          </p:nvPr>
        </p:nvSpPr>
        <p:spPr>
          <a:noFill/>
          <a:ln/>
        </p:spPr>
      </p:sp>
      <p:sp>
        <p:nvSpPr>
          <p:cNvPr id="72709" name="Rectangle 3"/>
          <p:cNvSpPr>
            <a:spLocks noGrp="1" noChangeArrowheads="1"/>
          </p:cNvSpPr>
          <p:nvPr>
            <p:ph type="body" idx="1"/>
          </p:nvPr>
        </p:nvSpPr>
        <p:spPr>
          <a:xfrm>
            <a:off x="686421" y="4344025"/>
            <a:ext cx="5485158" cy="4114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b="1" smtClean="0">
                <a:latin typeface="Arial" pitchFamily="34" charset="0"/>
              </a:rPr>
              <a:t>Word-for-Word Plagiarism</a:t>
            </a:r>
            <a:endParaRPr lang="en-US" b="1" smtClean="0"/>
          </a:p>
          <a:p>
            <a:pPr eaLnBrk="1" hangingPunct="1">
              <a:spcBef>
                <a:spcPct val="0"/>
              </a:spcBef>
            </a:pPr>
            <a:r>
              <a:rPr lang="en-US" smtClean="0">
                <a:latin typeface="Arial" pitchFamily="34" charset="0"/>
              </a:rPr>
              <a:t>Notice that the writer has not only “borrowed” Chase’s material (the results of her research) with no acknowledgment, but has also largely maintained the author’s method of expression and sentence structure. The phrases in red are directly copied from the source or changed only slightly in form.</a:t>
            </a:r>
            <a:endParaRPr lang="en-US" smtClean="0"/>
          </a:p>
          <a:p>
            <a:pPr eaLnBrk="1" hangingPunct="1">
              <a:spcBef>
                <a:spcPct val="0"/>
              </a:spcBef>
            </a:pPr>
            <a:r>
              <a:rPr lang="en-US" smtClean="0">
                <a:latin typeface="Arial" pitchFamily="34" charset="0"/>
              </a:rPr>
              <a:t>Even if the student-writer had acknowledged Chase as the source of the content, the language of the passage would be considered plagiarized because no quotation marks indicate the phrases that come directly from Chase. And if quotation marks did appear around all these phrases, this paragraph would be so cluttered that it would be unreadable.</a:t>
            </a:r>
            <a:endParaRPr lang="en-US" smtClean="0"/>
          </a:p>
          <a:p>
            <a:pPr eaLnBrk="1" hangingPunct="1">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defTabSz="914437" eaLnBrk="0" hangingPunct="0">
              <a:defRPr sz="2400">
                <a:solidFill>
                  <a:schemeClr val="tx1"/>
                </a:solidFill>
                <a:latin typeface="Times New Roman" pitchFamily="18" charset="0"/>
              </a:defRPr>
            </a:lvl1pPr>
            <a:lvl2pPr marL="729057" indent="-280406" defTabSz="914437" eaLnBrk="0" hangingPunct="0">
              <a:defRPr sz="2400">
                <a:solidFill>
                  <a:schemeClr val="tx1"/>
                </a:solidFill>
                <a:latin typeface="Times New Roman" pitchFamily="18" charset="0"/>
              </a:defRPr>
            </a:lvl2pPr>
            <a:lvl3pPr marL="1121626" indent="-224325" defTabSz="914437" eaLnBrk="0" hangingPunct="0">
              <a:defRPr sz="2400">
                <a:solidFill>
                  <a:schemeClr val="tx1"/>
                </a:solidFill>
                <a:latin typeface="Times New Roman" pitchFamily="18" charset="0"/>
              </a:defRPr>
            </a:lvl3pPr>
            <a:lvl4pPr marL="1570276" indent="-224325" defTabSz="914437" eaLnBrk="0" hangingPunct="0">
              <a:defRPr sz="2400">
                <a:solidFill>
                  <a:schemeClr val="tx1"/>
                </a:solidFill>
                <a:latin typeface="Times New Roman" pitchFamily="18" charset="0"/>
              </a:defRPr>
            </a:lvl4pPr>
            <a:lvl5pPr marL="2018927" indent="-224325" defTabSz="914437" eaLnBrk="0" hangingPunct="0">
              <a:defRPr sz="2400">
                <a:solidFill>
                  <a:schemeClr val="tx1"/>
                </a:solidFill>
                <a:latin typeface="Times New Roman" pitchFamily="18" charset="0"/>
              </a:defRPr>
            </a:lvl5pPr>
            <a:lvl6pPr marL="2467577" indent="-224325" defTabSz="914437" eaLnBrk="0" fontAlgn="base" hangingPunct="0">
              <a:spcBef>
                <a:spcPct val="0"/>
              </a:spcBef>
              <a:spcAft>
                <a:spcPct val="0"/>
              </a:spcAft>
              <a:defRPr sz="2400">
                <a:solidFill>
                  <a:schemeClr val="tx1"/>
                </a:solidFill>
                <a:latin typeface="Times New Roman" pitchFamily="18" charset="0"/>
              </a:defRPr>
            </a:lvl6pPr>
            <a:lvl7pPr marL="2916227" indent="-224325" defTabSz="914437" eaLnBrk="0" fontAlgn="base" hangingPunct="0">
              <a:spcBef>
                <a:spcPct val="0"/>
              </a:spcBef>
              <a:spcAft>
                <a:spcPct val="0"/>
              </a:spcAft>
              <a:defRPr sz="2400">
                <a:solidFill>
                  <a:schemeClr val="tx1"/>
                </a:solidFill>
                <a:latin typeface="Times New Roman" pitchFamily="18" charset="0"/>
              </a:defRPr>
            </a:lvl7pPr>
            <a:lvl8pPr marL="3364878" indent="-224325" defTabSz="914437" eaLnBrk="0" fontAlgn="base" hangingPunct="0">
              <a:spcBef>
                <a:spcPct val="0"/>
              </a:spcBef>
              <a:spcAft>
                <a:spcPct val="0"/>
              </a:spcAft>
              <a:defRPr sz="2400">
                <a:solidFill>
                  <a:schemeClr val="tx1"/>
                </a:solidFill>
                <a:latin typeface="Times New Roman" pitchFamily="18" charset="0"/>
              </a:defRPr>
            </a:lvl8pPr>
            <a:lvl9pPr marL="3813528" indent="-224325" defTabSz="914437" eaLnBrk="0" fontAlgn="base" hangingPunct="0">
              <a:spcBef>
                <a:spcPct val="0"/>
              </a:spcBef>
              <a:spcAft>
                <a:spcPct val="0"/>
              </a:spcAft>
              <a:defRPr sz="2400">
                <a:solidFill>
                  <a:schemeClr val="tx1"/>
                </a:solidFill>
                <a:latin typeface="Times New Roman" pitchFamily="18" charset="0"/>
              </a:defRPr>
            </a:lvl9pPr>
          </a:lstStyle>
          <a:p>
            <a:pPr eaLnBrk="1" hangingPunct="1"/>
            <a:fld id="{00A53E22-0A68-4F1D-BF8B-04501DC7DE3E}" type="slidenum">
              <a:rPr lang="en-US" sz="1200"/>
              <a:pPr eaLnBrk="1" hangingPunct="1"/>
              <a:t>6</a:t>
            </a:fld>
            <a:endParaRPr lang="en-US" sz="1200"/>
          </a:p>
        </p:txBody>
      </p:sp>
      <p:sp>
        <p:nvSpPr>
          <p:cNvPr id="73731" name="Rectangle 7"/>
          <p:cNvSpPr txBox="1">
            <a:spLocks noGrp="1" noChangeArrowheads="1"/>
          </p:cNvSpPr>
          <p:nvPr/>
        </p:nvSpPr>
        <p:spPr bwMode="auto">
          <a:xfrm>
            <a:off x="3884027" y="8684926"/>
            <a:ext cx="2972421" cy="4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defTabSz="931863" eaLnBrk="0" hangingPunct="0">
              <a:defRPr sz="2400">
                <a:solidFill>
                  <a:schemeClr val="tx1"/>
                </a:solidFill>
                <a:latin typeface="Times New Roman" pitchFamily="18" charset="0"/>
              </a:defRPr>
            </a:lvl1pPr>
            <a:lvl2pPr marL="742950" indent="-285750" defTabSz="931863" eaLnBrk="0" hangingPunct="0">
              <a:defRPr sz="2400">
                <a:solidFill>
                  <a:schemeClr val="tx1"/>
                </a:solidFill>
                <a:latin typeface="Times New Roman" pitchFamily="18" charset="0"/>
              </a:defRPr>
            </a:lvl2pPr>
            <a:lvl3pPr marL="1143000" indent="-228600" defTabSz="931863" eaLnBrk="0" hangingPunct="0">
              <a:defRPr sz="2400">
                <a:solidFill>
                  <a:schemeClr val="tx1"/>
                </a:solidFill>
                <a:latin typeface="Times New Roman" pitchFamily="18" charset="0"/>
              </a:defRPr>
            </a:lvl3pPr>
            <a:lvl4pPr marL="1600200" indent="-228600" defTabSz="931863" eaLnBrk="0" hangingPunct="0">
              <a:defRPr sz="2400">
                <a:solidFill>
                  <a:schemeClr val="tx1"/>
                </a:solidFill>
                <a:latin typeface="Times New Roman" pitchFamily="18" charset="0"/>
              </a:defRPr>
            </a:lvl4pPr>
            <a:lvl5pPr marL="2057400" indent="-228600" defTabSz="931863" eaLnBrk="0" hangingPunct="0">
              <a:defRPr sz="2400">
                <a:solidFill>
                  <a:schemeClr val="tx1"/>
                </a:solidFill>
                <a:latin typeface="Times New Roman" pitchFamily="18" charset="0"/>
              </a:defRPr>
            </a:lvl5pPr>
            <a:lvl6pPr marL="2514600" indent="-228600" defTabSz="931863" eaLnBrk="0" fontAlgn="base" hangingPunct="0">
              <a:spcBef>
                <a:spcPct val="0"/>
              </a:spcBef>
              <a:spcAft>
                <a:spcPct val="0"/>
              </a:spcAft>
              <a:defRPr sz="2400">
                <a:solidFill>
                  <a:schemeClr val="tx1"/>
                </a:solidFill>
                <a:latin typeface="Times New Roman" pitchFamily="18" charset="0"/>
              </a:defRPr>
            </a:lvl6pPr>
            <a:lvl7pPr marL="2971800" indent="-228600" defTabSz="931863" eaLnBrk="0" fontAlgn="base" hangingPunct="0">
              <a:spcBef>
                <a:spcPct val="0"/>
              </a:spcBef>
              <a:spcAft>
                <a:spcPct val="0"/>
              </a:spcAft>
              <a:defRPr sz="2400">
                <a:solidFill>
                  <a:schemeClr val="tx1"/>
                </a:solidFill>
                <a:latin typeface="Times New Roman" pitchFamily="18" charset="0"/>
              </a:defRPr>
            </a:lvl7pPr>
            <a:lvl8pPr marL="3429000" indent="-228600" defTabSz="931863" eaLnBrk="0" fontAlgn="base" hangingPunct="0">
              <a:spcBef>
                <a:spcPct val="0"/>
              </a:spcBef>
              <a:spcAft>
                <a:spcPct val="0"/>
              </a:spcAft>
              <a:defRPr sz="2400">
                <a:solidFill>
                  <a:schemeClr val="tx1"/>
                </a:solidFill>
                <a:latin typeface="Times New Roman" pitchFamily="18" charset="0"/>
              </a:defRPr>
            </a:lvl8pPr>
            <a:lvl9pPr marL="3886200" indent="-228600" defTabSz="931863" eaLnBrk="0" fontAlgn="base" hangingPunct="0">
              <a:spcBef>
                <a:spcPct val="0"/>
              </a:spcBef>
              <a:spcAft>
                <a:spcPct val="0"/>
              </a:spcAft>
              <a:defRPr sz="2400">
                <a:solidFill>
                  <a:schemeClr val="tx1"/>
                </a:solidFill>
                <a:latin typeface="Times New Roman" pitchFamily="18" charset="0"/>
              </a:defRPr>
            </a:lvl9pPr>
          </a:lstStyle>
          <a:p>
            <a:pPr algn="r" eaLnBrk="1" hangingPunct="1"/>
            <a:fld id="{695B3F8B-7234-416C-ADE2-77D6EB11BBC3}" type="slidenum">
              <a:rPr lang="en-US" sz="1200"/>
              <a:pPr algn="r" eaLnBrk="1" hangingPunct="1"/>
              <a:t>6</a:t>
            </a:fld>
            <a:endParaRPr lang="en-US" sz="1200"/>
          </a:p>
        </p:txBody>
      </p:sp>
      <p:sp>
        <p:nvSpPr>
          <p:cNvPr id="73732" name="Rectangle 2"/>
          <p:cNvSpPr>
            <a:spLocks noGrp="1" noRot="1" noChangeAspect="1" noChangeArrowheads="1" noTextEdit="1"/>
          </p:cNvSpPr>
          <p:nvPr>
            <p:ph type="sldImg"/>
          </p:nvPr>
        </p:nvSpPr>
        <p:spPr>
          <a:noFill/>
          <a:ln/>
        </p:spPr>
      </p:sp>
      <p:sp>
        <p:nvSpPr>
          <p:cNvPr id="73733" name="Rectangle 3"/>
          <p:cNvSpPr>
            <a:spLocks noGrp="1" noChangeArrowheads="1"/>
          </p:cNvSpPr>
          <p:nvPr>
            <p:ph type="body" idx="1"/>
          </p:nvPr>
        </p:nvSpPr>
        <p:spPr>
          <a:xfrm>
            <a:off x="686421" y="4344025"/>
            <a:ext cx="5485158" cy="4114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b="1" smtClean="0">
                <a:latin typeface="Arial" pitchFamily="34" charset="0"/>
              </a:rPr>
              <a:t>The Patchwork Paraphrase</a:t>
            </a:r>
            <a:endParaRPr lang="en-US" b="1" smtClean="0"/>
          </a:p>
          <a:p>
            <a:pPr eaLnBrk="1" hangingPunct="1">
              <a:spcBef>
                <a:spcPct val="0"/>
              </a:spcBef>
            </a:pPr>
            <a:r>
              <a:rPr lang="en-US" smtClean="0">
                <a:latin typeface="Arial" pitchFamily="34" charset="0"/>
              </a:rPr>
              <a:t>This paraphrase is a patchwork composed of pieces in the original author’s language (in red) and pieces in the student-writer’s words, all rearranged into a new pattern, but with none of the borrowed pieces in quotation marks. Thus, even though the writer acknowledges the source of the material, the underlined phrases are falsely presented as the student’s own. </a:t>
            </a:r>
            <a:endParaRPr lang="en-US" smtClean="0"/>
          </a:p>
          <a:p>
            <a:pPr eaLnBrk="1" hangingPunct="1">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defTabSz="914437" eaLnBrk="0" hangingPunct="0">
              <a:defRPr sz="2400">
                <a:solidFill>
                  <a:schemeClr val="tx1"/>
                </a:solidFill>
                <a:latin typeface="Times New Roman" pitchFamily="18" charset="0"/>
              </a:defRPr>
            </a:lvl1pPr>
            <a:lvl2pPr marL="729057" indent="-280406" defTabSz="914437" eaLnBrk="0" hangingPunct="0">
              <a:defRPr sz="2400">
                <a:solidFill>
                  <a:schemeClr val="tx1"/>
                </a:solidFill>
                <a:latin typeface="Times New Roman" pitchFamily="18" charset="0"/>
              </a:defRPr>
            </a:lvl2pPr>
            <a:lvl3pPr marL="1121626" indent="-224325" defTabSz="914437" eaLnBrk="0" hangingPunct="0">
              <a:defRPr sz="2400">
                <a:solidFill>
                  <a:schemeClr val="tx1"/>
                </a:solidFill>
                <a:latin typeface="Times New Roman" pitchFamily="18" charset="0"/>
              </a:defRPr>
            </a:lvl3pPr>
            <a:lvl4pPr marL="1570276" indent="-224325" defTabSz="914437" eaLnBrk="0" hangingPunct="0">
              <a:defRPr sz="2400">
                <a:solidFill>
                  <a:schemeClr val="tx1"/>
                </a:solidFill>
                <a:latin typeface="Times New Roman" pitchFamily="18" charset="0"/>
              </a:defRPr>
            </a:lvl4pPr>
            <a:lvl5pPr marL="2018927" indent="-224325" defTabSz="914437" eaLnBrk="0" hangingPunct="0">
              <a:defRPr sz="2400">
                <a:solidFill>
                  <a:schemeClr val="tx1"/>
                </a:solidFill>
                <a:latin typeface="Times New Roman" pitchFamily="18" charset="0"/>
              </a:defRPr>
            </a:lvl5pPr>
            <a:lvl6pPr marL="2467577" indent="-224325" defTabSz="914437" eaLnBrk="0" fontAlgn="base" hangingPunct="0">
              <a:spcBef>
                <a:spcPct val="0"/>
              </a:spcBef>
              <a:spcAft>
                <a:spcPct val="0"/>
              </a:spcAft>
              <a:defRPr sz="2400">
                <a:solidFill>
                  <a:schemeClr val="tx1"/>
                </a:solidFill>
                <a:latin typeface="Times New Roman" pitchFamily="18" charset="0"/>
              </a:defRPr>
            </a:lvl6pPr>
            <a:lvl7pPr marL="2916227" indent="-224325" defTabSz="914437" eaLnBrk="0" fontAlgn="base" hangingPunct="0">
              <a:spcBef>
                <a:spcPct val="0"/>
              </a:spcBef>
              <a:spcAft>
                <a:spcPct val="0"/>
              </a:spcAft>
              <a:defRPr sz="2400">
                <a:solidFill>
                  <a:schemeClr val="tx1"/>
                </a:solidFill>
                <a:latin typeface="Times New Roman" pitchFamily="18" charset="0"/>
              </a:defRPr>
            </a:lvl7pPr>
            <a:lvl8pPr marL="3364878" indent="-224325" defTabSz="914437" eaLnBrk="0" fontAlgn="base" hangingPunct="0">
              <a:spcBef>
                <a:spcPct val="0"/>
              </a:spcBef>
              <a:spcAft>
                <a:spcPct val="0"/>
              </a:spcAft>
              <a:defRPr sz="2400">
                <a:solidFill>
                  <a:schemeClr val="tx1"/>
                </a:solidFill>
                <a:latin typeface="Times New Roman" pitchFamily="18" charset="0"/>
              </a:defRPr>
            </a:lvl8pPr>
            <a:lvl9pPr marL="3813528" indent="-224325" defTabSz="914437" eaLnBrk="0" fontAlgn="base" hangingPunct="0">
              <a:spcBef>
                <a:spcPct val="0"/>
              </a:spcBef>
              <a:spcAft>
                <a:spcPct val="0"/>
              </a:spcAft>
              <a:defRPr sz="2400">
                <a:solidFill>
                  <a:schemeClr val="tx1"/>
                </a:solidFill>
                <a:latin typeface="Times New Roman" pitchFamily="18" charset="0"/>
              </a:defRPr>
            </a:lvl9pPr>
          </a:lstStyle>
          <a:p>
            <a:pPr eaLnBrk="1" hangingPunct="1"/>
            <a:fld id="{560616F6-3670-4D3D-9C0D-938EADEB11A0}" type="slidenum">
              <a:rPr lang="en-US" sz="1200"/>
              <a:pPr eaLnBrk="1" hangingPunct="1"/>
              <a:t>7</a:t>
            </a:fld>
            <a:endParaRPr lang="en-US" sz="1200"/>
          </a:p>
        </p:txBody>
      </p:sp>
      <p:sp>
        <p:nvSpPr>
          <p:cNvPr id="74755" name="Rectangle 7"/>
          <p:cNvSpPr txBox="1">
            <a:spLocks noGrp="1" noChangeArrowheads="1"/>
          </p:cNvSpPr>
          <p:nvPr/>
        </p:nvSpPr>
        <p:spPr bwMode="auto">
          <a:xfrm>
            <a:off x="3884027" y="8684926"/>
            <a:ext cx="2972421" cy="4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defTabSz="931863" eaLnBrk="0" hangingPunct="0">
              <a:defRPr sz="2400">
                <a:solidFill>
                  <a:schemeClr val="tx1"/>
                </a:solidFill>
                <a:latin typeface="Times New Roman" pitchFamily="18" charset="0"/>
              </a:defRPr>
            </a:lvl1pPr>
            <a:lvl2pPr marL="742950" indent="-285750" defTabSz="931863" eaLnBrk="0" hangingPunct="0">
              <a:defRPr sz="2400">
                <a:solidFill>
                  <a:schemeClr val="tx1"/>
                </a:solidFill>
                <a:latin typeface="Times New Roman" pitchFamily="18" charset="0"/>
              </a:defRPr>
            </a:lvl2pPr>
            <a:lvl3pPr marL="1143000" indent="-228600" defTabSz="931863" eaLnBrk="0" hangingPunct="0">
              <a:defRPr sz="2400">
                <a:solidFill>
                  <a:schemeClr val="tx1"/>
                </a:solidFill>
                <a:latin typeface="Times New Roman" pitchFamily="18" charset="0"/>
              </a:defRPr>
            </a:lvl3pPr>
            <a:lvl4pPr marL="1600200" indent="-228600" defTabSz="931863" eaLnBrk="0" hangingPunct="0">
              <a:defRPr sz="2400">
                <a:solidFill>
                  <a:schemeClr val="tx1"/>
                </a:solidFill>
                <a:latin typeface="Times New Roman" pitchFamily="18" charset="0"/>
              </a:defRPr>
            </a:lvl4pPr>
            <a:lvl5pPr marL="2057400" indent="-228600" defTabSz="931863" eaLnBrk="0" hangingPunct="0">
              <a:defRPr sz="2400">
                <a:solidFill>
                  <a:schemeClr val="tx1"/>
                </a:solidFill>
                <a:latin typeface="Times New Roman" pitchFamily="18" charset="0"/>
              </a:defRPr>
            </a:lvl5pPr>
            <a:lvl6pPr marL="2514600" indent="-228600" defTabSz="931863" eaLnBrk="0" fontAlgn="base" hangingPunct="0">
              <a:spcBef>
                <a:spcPct val="0"/>
              </a:spcBef>
              <a:spcAft>
                <a:spcPct val="0"/>
              </a:spcAft>
              <a:defRPr sz="2400">
                <a:solidFill>
                  <a:schemeClr val="tx1"/>
                </a:solidFill>
                <a:latin typeface="Times New Roman" pitchFamily="18" charset="0"/>
              </a:defRPr>
            </a:lvl6pPr>
            <a:lvl7pPr marL="2971800" indent="-228600" defTabSz="931863" eaLnBrk="0" fontAlgn="base" hangingPunct="0">
              <a:spcBef>
                <a:spcPct val="0"/>
              </a:spcBef>
              <a:spcAft>
                <a:spcPct val="0"/>
              </a:spcAft>
              <a:defRPr sz="2400">
                <a:solidFill>
                  <a:schemeClr val="tx1"/>
                </a:solidFill>
                <a:latin typeface="Times New Roman" pitchFamily="18" charset="0"/>
              </a:defRPr>
            </a:lvl7pPr>
            <a:lvl8pPr marL="3429000" indent="-228600" defTabSz="931863" eaLnBrk="0" fontAlgn="base" hangingPunct="0">
              <a:spcBef>
                <a:spcPct val="0"/>
              </a:spcBef>
              <a:spcAft>
                <a:spcPct val="0"/>
              </a:spcAft>
              <a:defRPr sz="2400">
                <a:solidFill>
                  <a:schemeClr val="tx1"/>
                </a:solidFill>
                <a:latin typeface="Times New Roman" pitchFamily="18" charset="0"/>
              </a:defRPr>
            </a:lvl8pPr>
            <a:lvl9pPr marL="3886200" indent="-228600" defTabSz="931863" eaLnBrk="0" fontAlgn="base" hangingPunct="0">
              <a:spcBef>
                <a:spcPct val="0"/>
              </a:spcBef>
              <a:spcAft>
                <a:spcPct val="0"/>
              </a:spcAft>
              <a:defRPr sz="2400">
                <a:solidFill>
                  <a:schemeClr val="tx1"/>
                </a:solidFill>
                <a:latin typeface="Times New Roman" pitchFamily="18" charset="0"/>
              </a:defRPr>
            </a:lvl9pPr>
          </a:lstStyle>
          <a:p>
            <a:pPr algn="r" eaLnBrk="1" hangingPunct="1"/>
            <a:fld id="{29F7A7CD-FCAE-4F36-A58D-BD86C05C0770}" type="slidenum">
              <a:rPr lang="en-US" sz="1200"/>
              <a:pPr algn="r" eaLnBrk="1" hangingPunct="1"/>
              <a:t>7</a:t>
            </a:fld>
            <a:endParaRPr lang="en-US" sz="1200"/>
          </a:p>
        </p:txBody>
      </p:sp>
      <p:sp>
        <p:nvSpPr>
          <p:cNvPr id="74756" name="Rectangle 2"/>
          <p:cNvSpPr>
            <a:spLocks noGrp="1" noRot="1" noChangeAspect="1" noChangeArrowheads="1" noTextEdit="1"/>
          </p:cNvSpPr>
          <p:nvPr>
            <p:ph type="sldImg"/>
          </p:nvPr>
        </p:nvSpPr>
        <p:spPr>
          <a:noFill/>
          <a:ln/>
        </p:spPr>
      </p:sp>
      <p:sp>
        <p:nvSpPr>
          <p:cNvPr id="74757" name="Rectangle 3"/>
          <p:cNvSpPr>
            <a:spLocks noGrp="1" noChangeArrowheads="1"/>
          </p:cNvSpPr>
          <p:nvPr>
            <p:ph type="body" idx="1"/>
          </p:nvPr>
        </p:nvSpPr>
        <p:spPr>
          <a:xfrm>
            <a:off x="686421" y="4344025"/>
            <a:ext cx="5485158" cy="4114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t>http://writing.wisc.edu/Handbook/QPA_paraphrase2.html</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defTabSz="914437" eaLnBrk="0" hangingPunct="0">
              <a:defRPr sz="2400">
                <a:solidFill>
                  <a:schemeClr val="tx1"/>
                </a:solidFill>
                <a:latin typeface="Times New Roman" pitchFamily="18" charset="0"/>
              </a:defRPr>
            </a:lvl1pPr>
            <a:lvl2pPr marL="729057" indent="-280406" defTabSz="914437" eaLnBrk="0" hangingPunct="0">
              <a:defRPr sz="2400">
                <a:solidFill>
                  <a:schemeClr val="tx1"/>
                </a:solidFill>
                <a:latin typeface="Times New Roman" pitchFamily="18" charset="0"/>
              </a:defRPr>
            </a:lvl2pPr>
            <a:lvl3pPr marL="1121626" indent="-224325" defTabSz="914437" eaLnBrk="0" hangingPunct="0">
              <a:defRPr sz="2400">
                <a:solidFill>
                  <a:schemeClr val="tx1"/>
                </a:solidFill>
                <a:latin typeface="Times New Roman" pitchFamily="18" charset="0"/>
              </a:defRPr>
            </a:lvl3pPr>
            <a:lvl4pPr marL="1570276" indent="-224325" defTabSz="914437" eaLnBrk="0" hangingPunct="0">
              <a:defRPr sz="2400">
                <a:solidFill>
                  <a:schemeClr val="tx1"/>
                </a:solidFill>
                <a:latin typeface="Times New Roman" pitchFamily="18" charset="0"/>
              </a:defRPr>
            </a:lvl4pPr>
            <a:lvl5pPr marL="2018927" indent="-224325" defTabSz="914437" eaLnBrk="0" hangingPunct="0">
              <a:defRPr sz="2400">
                <a:solidFill>
                  <a:schemeClr val="tx1"/>
                </a:solidFill>
                <a:latin typeface="Times New Roman" pitchFamily="18" charset="0"/>
              </a:defRPr>
            </a:lvl5pPr>
            <a:lvl6pPr marL="2467577" indent="-224325" defTabSz="914437" eaLnBrk="0" fontAlgn="base" hangingPunct="0">
              <a:spcBef>
                <a:spcPct val="0"/>
              </a:spcBef>
              <a:spcAft>
                <a:spcPct val="0"/>
              </a:spcAft>
              <a:defRPr sz="2400">
                <a:solidFill>
                  <a:schemeClr val="tx1"/>
                </a:solidFill>
                <a:latin typeface="Times New Roman" pitchFamily="18" charset="0"/>
              </a:defRPr>
            </a:lvl6pPr>
            <a:lvl7pPr marL="2916227" indent="-224325" defTabSz="914437" eaLnBrk="0" fontAlgn="base" hangingPunct="0">
              <a:spcBef>
                <a:spcPct val="0"/>
              </a:spcBef>
              <a:spcAft>
                <a:spcPct val="0"/>
              </a:spcAft>
              <a:defRPr sz="2400">
                <a:solidFill>
                  <a:schemeClr val="tx1"/>
                </a:solidFill>
                <a:latin typeface="Times New Roman" pitchFamily="18" charset="0"/>
              </a:defRPr>
            </a:lvl7pPr>
            <a:lvl8pPr marL="3364878" indent="-224325" defTabSz="914437" eaLnBrk="0" fontAlgn="base" hangingPunct="0">
              <a:spcBef>
                <a:spcPct val="0"/>
              </a:spcBef>
              <a:spcAft>
                <a:spcPct val="0"/>
              </a:spcAft>
              <a:defRPr sz="2400">
                <a:solidFill>
                  <a:schemeClr val="tx1"/>
                </a:solidFill>
                <a:latin typeface="Times New Roman" pitchFamily="18" charset="0"/>
              </a:defRPr>
            </a:lvl8pPr>
            <a:lvl9pPr marL="3813528" indent="-224325" defTabSz="914437" eaLnBrk="0" fontAlgn="base" hangingPunct="0">
              <a:spcBef>
                <a:spcPct val="0"/>
              </a:spcBef>
              <a:spcAft>
                <a:spcPct val="0"/>
              </a:spcAft>
              <a:defRPr sz="2400">
                <a:solidFill>
                  <a:schemeClr val="tx1"/>
                </a:solidFill>
                <a:latin typeface="Times New Roman" pitchFamily="18" charset="0"/>
              </a:defRPr>
            </a:lvl9pPr>
          </a:lstStyle>
          <a:p>
            <a:pPr eaLnBrk="1" hangingPunct="1"/>
            <a:fld id="{31A1A28D-681A-441D-B3B2-327191C2BACB}" type="slidenum">
              <a:rPr lang="en-US" sz="1200"/>
              <a:pPr eaLnBrk="1" hangingPunct="1"/>
              <a:t>8</a:t>
            </a:fld>
            <a:endParaRPr lang="en-US" sz="1200"/>
          </a:p>
        </p:txBody>
      </p:sp>
      <p:sp>
        <p:nvSpPr>
          <p:cNvPr id="75779" name="Rectangle 7"/>
          <p:cNvSpPr txBox="1">
            <a:spLocks noGrp="1" noChangeArrowheads="1"/>
          </p:cNvSpPr>
          <p:nvPr/>
        </p:nvSpPr>
        <p:spPr bwMode="auto">
          <a:xfrm>
            <a:off x="3884027" y="8684926"/>
            <a:ext cx="2972421" cy="4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defTabSz="931863" eaLnBrk="0" hangingPunct="0">
              <a:defRPr sz="2400">
                <a:solidFill>
                  <a:schemeClr val="tx1"/>
                </a:solidFill>
                <a:latin typeface="Times New Roman" pitchFamily="18" charset="0"/>
              </a:defRPr>
            </a:lvl1pPr>
            <a:lvl2pPr marL="742950" indent="-285750" defTabSz="931863" eaLnBrk="0" hangingPunct="0">
              <a:defRPr sz="2400">
                <a:solidFill>
                  <a:schemeClr val="tx1"/>
                </a:solidFill>
                <a:latin typeface="Times New Roman" pitchFamily="18" charset="0"/>
              </a:defRPr>
            </a:lvl2pPr>
            <a:lvl3pPr marL="1143000" indent="-228600" defTabSz="931863" eaLnBrk="0" hangingPunct="0">
              <a:defRPr sz="2400">
                <a:solidFill>
                  <a:schemeClr val="tx1"/>
                </a:solidFill>
                <a:latin typeface="Times New Roman" pitchFamily="18" charset="0"/>
              </a:defRPr>
            </a:lvl3pPr>
            <a:lvl4pPr marL="1600200" indent="-228600" defTabSz="931863" eaLnBrk="0" hangingPunct="0">
              <a:defRPr sz="2400">
                <a:solidFill>
                  <a:schemeClr val="tx1"/>
                </a:solidFill>
                <a:latin typeface="Times New Roman" pitchFamily="18" charset="0"/>
              </a:defRPr>
            </a:lvl4pPr>
            <a:lvl5pPr marL="2057400" indent="-228600" defTabSz="931863" eaLnBrk="0" hangingPunct="0">
              <a:defRPr sz="2400">
                <a:solidFill>
                  <a:schemeClr val="tx1"/>
                </a:solidFill>
                <a:latin typeface="Times New Roman" pitchFamily="18" charset="0"/>
              </a:defRPr>
            </a:lvl5pPr>
            <a:lvl6pPr marL="2514600" indent="-228600" defTabSz="931863" eaLnBrk="0" fontAlgn="base" hangingPunct="0">
              <a:spcBef>
                <a:spcPct val="0"/>
              </a:spcBef>
              <a:spcAft>
                <a:spcPct val="0"/>
              </a:spcAft>
              <a:defRPr sz="2400">
                <a:solidFill>
                  <a:schemeClr val="tx1"/>
                </a:solidFill>
                <a:latin typeface="Times New Roman" pitchFamily="18" charset="0"/>
              </a:defRPr>
            </a:lvl6pPr>
            <a:lvl7pPr marL="2971800" indent="-228600" defTabSz="931863" eaLnBrk="0" fontAlgn="base" hangingPunct="0">
              <a:spcBef>
                <a:spcPct val="0"/>
              </a:spcBef>
              <a:spcAft>
                <a:spcPct val="0"/>
              </a:spcAft>
              <a:defRPr sz="2400">
                <a:solidFill>
                  <a:schemeClr val="tx1"/>
                </a:solidFill>
                <a:latin typeface="Times New Roman" pitchFamily="18" charset="0"/>
              </a:defRPr>
            </a:lvl7pPr>
            <a:lvl8pPr marL="3429000" indent="-228600" defTabSz="931863" eaLnBrk="0" fontAlgn="base" hangingPunct="0">
              <a:spcBef>
                <a:spcPct val="0"/>
              </a:spcBef>
              <a:spcAft>
                <a:spcPct val="0"/>
              </a:spcAft>
              <a:defRPr sz="2400">
                <a:solidFill>
                  <a:schemeClr val="tx1"/>
                </a:solidFill>
                <a:latin typeface="Times New Roman" pitchFamily="18" charset="0"/>
              </a:defRPr>
            </a:lvl8pPr>
            <a:lvl9pPr marL="3886200" indent="-228600" defTabSz="931863" eaLnBrk="0" fontAlgn="base" hangingPunct="0">
              <a:spcBef>
                <a:spcPct val="0"/>
              </a:spcBef>
              <a:spcAft>
                <a:spcPct val="0"/>
              </a:spcAft>
              <a:defRPr sz="2400">
                <a:solidFill>
                  <a:schemeClr val="tx1"/>
                </a:solidFill>
                <a:latin typeface="Times New Roman" pitchFamily="18" charset="0"/>
              </a:defRPr>
            </a:lvl9pPr>
          </a:lstStyle>
          <a:p>
            <a:pPr algn="r" eaLnBrk="1" hangingPunct="1"/>
            <a:fld id="{51FD7C9F-3BCE-4865-829B-9DFDC727A433}" type="slidenum">
              <a:rPr lang="en-US" sz="1200"/>
              <a:pPr algn="r" eaLnBrk="1" hangingPunct="1"/>
              <a:t>8</a:t>
            </a:fld>
            <a:endParaRPr lang="en-US" sz="1200"/>
          </a:p>
        </p:txBody>
      </p:sp>
      <p:sp>
        <p:nvSpPr>
          <p:cNvPr id="75780" name="Rectangle 2"/>
          <p:cNvSpPr>
            <a:spLocks noGrp="1" noRot="1" noChangeAspect="1" noChangeArrowheads="1" noTextEdit="1"/>
          </p:cNvSpPr>
          <p:nvPr>
            <p:ph type="sldImg"/>
          </p:nvPr>
        </p:nvSpPr>
        <p:spPr>
          <a:noFill/>
          <a:ln/>
        </p:spPr>
      </p:sp>
      <p:sp>
        <p:nvSpPr>
          <p:cNvPr id="75781" name="Rectangle 3"/>
          <p:cNvSpPr>
            <a:spLocks noGrp="1" noChangeArrowheads="1"/>
          </p:cNvSpPr>
          <p:nvPr>
            <p:ph type="body" idx="1"/>
          </p:nvPr>
        </p:nvSpPr>
        <p:spPr>
          <a:xfrm>
            <a:off x="686421" y="4344025"/>
            <a:ext cx="5485158" cy="4114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t>http://writing.wisc.edu/Handbook/QPA_paraphrase2.html</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defTabSz="914437" eaLnBrk="0" hangingPunct="0">
              <a:defRPr sz="2400">
                <a:solidFill>
                  <a:schemeClr val="tx1"/>
                </a:solidFill>
                <a:latin typeface="Times New Roman" pitchFamily="18" charset="0"/>
              </a:defRPr>
            </a:lvl1pPr>
            <a:lvl2pPr marL="729057" indent="-280406" defTabSz="914437" eaLnBrk="0" hangingPunct="0">
              <a:defRPr sz="2400">
                <a:solidFill>
                  <a:schemeClr val="tx1"/>
                </a:solidFill>
                <a:latin typeface="Times New Roman" pitchFamily="18" charset="0"/>
              </a:defRPr>
            </a:lvl2pPr>
            <a:lvl3pPr marL="1121626" indent="-224325" defTabSz="914437" eaLnBrk="0" hangingPunct="0">
              <a:defRPr sz="2400">
                <a:solidFill>
                  <a:schemeClr val="tx1"/>
                </a:solidFill>
                <a:latin typeface="Times New Roman" pitchFamily="18" charset="0"/>
              </a:defRPr>
            </a:lvl3pPr>
            <a:lvl4pPr marL="1570276" indent="-224325" defTabSz="914437" eaLnBrk="0" hangingPunct="0">
              <a:defRPr sz="2400">
                <a:solidFill>
                  <a:schemeClr val="tx1"/>
                </a:solidFill>
                <a:latin typeface="Times New Roman" pitchFamily="18" charset="0"/>
              </a:defRPr>
            </a:lvl4pPr>
            <a:lvl5pPr marL="2018927" indent="-224325" defTabSz="914437" eaLnBrk="0" hangingPunct="0">
              <a:defRPr sz="2400">
                <a:solidFill>
                  <a:schemeClr val="tx1"/>
                </a:solidFill>
                <a:latin typeface="Times New Roman" pitchFamily="18" charset="0"/>
              </a:defRPr>
            </a:lvl5pPr>
            <a:lvl6pPr marL="2467577" indent="-224325" defTabSz="914437" eaLnBrk="0" fontAlgn="base" hangingPunct="0">
              <a:spcBef>
                <a:spcPct val="0"/>
              </a:spcBef>
              <a:spcAft>
                <a:spcPct val="0"/>
              </a:spcAft>
              <a:defRPr sz="2400">
                <a:solidFill>
                  <a:schemeClr val="tx1"/>
                </a:solidFill>
                <a:latin typeface="Times New Roman" pitchFamily="18" charset="0"/>
              </a:defRPr>
            </a:lvl6pPr>
            <a:lvl7pPr marL="2916227" indent="-224325" defTabSz="914437" eaLnBrk="0" fontAlgn="base" hangingPunct="0">
              <a:spcBef>
                <a:spcPct val="0"/>
              </a:spcBef>
              <a:spcAft>
                <a:spcPct val="0"/>
              </a:spcAft>
              <a:defRPr sz="2400">
                <a:solidFill>
                  <a:schemeClr val="tx1"/>
                </a:solidFill>
                <a:latin typeface="Times New Roman" pitchFamily="18" charset="0"/>
              </a:defRPr>
            </a:lvl7pPr>
            <a:lvl8pPr marL="3364878" indent="-224325" defTabSz="914437" eaLnBrk="0" fontAlgn="base" hangingPunct="0">
              <a:spcBef>
                <a:spcPct val="0"/>
              </a:spcBef>
              <a:spcAft>
                <a:spcPct val="0"/>
              </a:spcAft>
              <a:defRPr sz="2400">
                <a:solidFill>
                  <a:schemeClr val="tx1"/>
                </a:solidFill>
                <a:latin typeface="Times New Roman" pitchFamily="18" charset="0"/>
              </a:defRPr>
            </a:lvl8pPr>
            <a:lvl9pPr marL="3813528" indent="-224325" defTabSz="914437" eaLnBrk="0" fontAlgn="base" hangingPunct="0">
              <a:spcBef>
                <a:spcPct val="0"/>
              </a:spcBef>
              <a:spcAft>
                <a:spcPct val="0"/>
              </a:spcAft>
              <a:defRPr sz="2400">
                <a:solidFill>
                  <a:schemeClr val="tx1"/>
                </a:solidFill>
                <a:latin typeface="Times New Roman" pitchFamily="18" charset="0"/>
              </a:defRPr>
            </a:lvl9pPr>
          </a:lstStyle>
          <a:p>
            <a:pPr eaLnBrk="1" hangingPunct="1"/>
            <a:fld id="{33ADF83C-85C3-4F0C-ADCE-E02883601673}" type="slidenum">
              <a:rPr lang="en-US" sz="1200"/>
              <a:pPr eaLnBrk="1" hangingPunct="1"/>
              <a:t>9</a:t>
            </a:fld>
            <a:endParaRPr lang="en-US" sz="1200"/>
          </a:p>
        </p:txBody>
      </p:sp>
      <p:sp>
        <p:nvSpPr>
          <p:cNvPr id="76803" name="Rectangle 7"/>
          <p:cNvSpPr txBox="1">
            <a:spLocks noGrp="1" noChangeArrowheads="1"/>
          </p:cNvSpPr>
          <p:nvPr/>
        </p:nvSpPr>
        <p:spPr bwMode="auto">
          <a:xfrm>
            <a:off x="3884027" y="8684926"/>
            <a:ext cx="2972421" cy="4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nchor="b"/>
          <a:lstStyle>
            <a:lvl1pPr defTabSz="931863" eaLnBrk="0" hangingPunct="0">
              <a:defRPr sz="2400">
                <a:solidFill>
                  <a:schemeClr val="tx1"/>
                </a:solidFill>
                <a:latin typeface="Times New Roman" pitchFamily="18" charset="0"/>
              </a:defRPr>
            </a:lvl1pPr>
            <a:lvl2pPr marL="742950" indent="-285750" defTabSz="931863" eaLnBrk="0" hangingPunct="0">
              <a:defRPr sz="2400">
                <a:solidFill>
                  <a:schemeClr val="tx1"/>
                </a:solidFill>
                <a:latin typeface="Times New Roman" pitchFamily="18" charset="0"/>
              </a:defRPr>
            </a:lvl2pPr>
            <a:lvl3pPr marL="1143000" indent="-228600" defTabSz="931863" eaLnBrk="0" hangingPunct="0">
              <a:defRPr sz="2400">
                <a:solidFill>
                  <a:schemeClr val="tx1"/>
                </a:solidFill>
                <a:latin typeface="Times New Roman" pitchFamily="18" charset="0"/>
              </a:defRPr>
            </a:lvl3pPr>
            <a:lvl4pPr marL="1600200" indent="-228600" defTabSz="931863" eaLnBrk="0" hangingPunct="0">
              <a:defRPr sz="2400">
                <a:solidFill>
                  <a:schemeClr val="tx1"/>
                </a:solidFill>
                <a:latin typeface="Times New Roman" pitchFamily="18" charset="0"/>
              </a:defRPr>
            </a:lvl4pPr>
            <a:lvl5pPr marL="2057400" indent="-228600" defTabSz="931863" eaLnBrk="0" hangingPunct="0">
              <a:defRPr sz="2400">
                <a:solidFill>
                  <a:schemeClr val="tx1"/>
                </a:solidFill>
                <a:latin typeface="Times New Roman" pitchFamily="18" charset="0"/>
              </a:defRPr>
            </a:lvl5pPr>
            <a:lvl6pPr marL="2514600" indent="-228600" defTabSz="931863" eaLnBrk="0" fontAlgn="base" hangingPunct="0">
              <a:spcBef>
                <a:spcPct val="0"/>
              </a:spcBef>
              <a:spcAft>
                <a:spcPct val="0"/>
              </a:spcAft>
              <a:defRPr sz="2400">
                <a:solidFill>
                  <a:schemeClr val="tx1"/>
                </a:solidFill>
                <a:latin typeface="Times New Roman" pitchFamily="18" charset="0"/>
              </a:defRPr>
            </a:lvl6pPr>
            <a:lvl7pPr marL="2971800" indent="-228600" defTabSz="931863" eaLnBrk="0" fontAlgn="base" hangingPunct="0">
              <a:spcBef>
                <a:spcPct val="0"/>
              </a:spcBef>
              <a:spcAft>
                <a:spcPct val="0"/>
              </a:spcAft>
              <a:defRPr sz="2400">
                <a:solidFill>
                  <a:schemeClr val="tx1"/>
                </a:solidFill>
                <a:latin typeface="Times New Roman" pitchFamily="18" charset="0"/>
              </a:defRPr>
            </a:lvl7pPr>
            <a:lvl8pPr marL="3429000" indent="-228600" defTabSz="931863" eaLnBrk="0" fontAlgn="base" hangingPunct="0">
              <a:spcBef>
                <a:spcPct val="0"/>
              </a:spcBef>
              <a:spcAft>
                <a:spcPct val="0"/>
              </a:spcAft>
              <a:defRPr sz="2400">
                <a:solidFill>
                  <a:schemeClr val="tx1"/>
                </a:solidFill>
                <a:latin typeface="Times New Roman" pitchFamily="18" charset="0"/>
              </a:defRPr>
            </a:lvl8pPr>
            <a:lvl9pPr marL="3886200" indent="-228600" defTabSz="931863" eaLnBrk="0" fontAlgn="base" hangingPunct="0">
              <a:spcBef>
                <a:spcPct val="0"/>
              </a:spcBef>
              <a:spcAft>
                <a:spcPct val="0"/>
              </a:spcAft>
              <a:defRPr sz="2400">
                <a:solidFill>
                  <a:schemeClr val="tx1"/>
                </a:solidFill>
                <a:latin typeface="Times New Roman" pitchFamily="18" charset="0"/>
              </a:defRPr>
            </a:lvl9pPr>
          </a:lstStyle>
          <a:p>
            <a:pPr algn="r" eaLnBrk="1" hangingPunct="1"/>
            <a:fld id="{D4368F75-EE7C-4FAD-ADE2-2FF84BAD2D67}" type="slidenum">
              <a:rPr lang="en-US" sz="1200"/>
              <a:pPr algn="r" eaLnBrk="1" hangingPunct="1"/>
              <a:t>9</a:t>
            </a:fld>
            <a:endParaRPr lang="en-US" sz="1200"/>
          </a:p>
        </p:txBody>
      </p:sp>
      <p:sp>
        <p:nvSpPr>
          <p:cNvPr id="76804" name="Rectangle 2"/>
          <p:cNvSpPr>
            <a:spLocks noGrp="1" noRot="1" noChangeAspect="1" noChangeArrowheads="1" noTextEdit="1"/>
          </p:cNvSpPr>
          <p:nvPr>
            <p:ph type="sldImg"/>
          </p:nvPr>
        </p:nvSpPr>
        <p:spPr>
          <a:noFill/>
          <a:ln/>
        </p:spPr>
      </p:sp>
      <p:sp>
        <p:nvSpPr>
          <p:cNvPr id="76805" name="Rectangle 3"/>
          <p:cNvSpPr>
            <a:spLocks noGrp="1" noChangeArrowheads="1"/>
          </p:cNvSpPr>
          <p:nvPr>
            <p:ph type="body" idx="1"/>
          </p:nvPr>
        </p:nvSpPr>
        <p:spPr>
          <a:xfrm>
            <a:off x="686421" y="4344025"/>
            <a:ext cx="5485158" cy="41144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t>http://writing.wisc.edu/Handbook/QPA_paraphrase2.html</a:t>
            </a:r>
          </a:p>
          <a:p>
            <a:pPr eaLnBrk="1" hangingPunct="1">
              <a:spcBef>
                <a:spcPct val="0"/>
              </a:spcBef>
            </a:pPr>
            <a:endParaRPr lang="en-US" smtClean="0"/>
          </a:p>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4135BBA7-6C8B-4939-8643-EB5C3F098F20}" type="datetime1">
              <a:rPr lang="en-US" smtClean="0"/>
              <a:t>2/29/2012</a:t>
            </a:fld>
            <a:endParaRPr lang="en-US"/>
          </a:p>
        </p:txBody>
      </p:sp>
      <p:sp>
        <p:nvSpPr>
          <p:cNvPr id="5" name="Footer Placeholder 4"/>
          <p:cNvSpPr>
            <a:spLocks noGrp="1"/>
          </p:cNvSpPr>
          <p:nvPr>
            <p:ph type="ftr" sz="quarter" idx="11"/>
          </p:nvPr>
        </p:nvSpPr>
        <p:spPr/>
        <p:txBody>
          <a:bodyPr/>
          <a:lstStyle/>
          <a:p>
            <a:r>
              <a:rPr lang="en-US" smtClean="0"/>
              <a:t>"Successful vs. Unsuccessful Paraphrases." Avoiding Plagiarism: Quoting and Paraphrasing. University of Wisconsin, 11 Dec. 2011. Web. 26 Feb. 2012. &lt;http://writing.wisc.edu/Handbook/QPA_paraphrase.html&gt;.</a:t>
            </a:r>
            <a:endParaRPr lang="en-US"/>
          </a:p>
        </p:txBody>
      </p:sp>
      <p:sp>
        <p:nvSpPr>
          <p:cNvPr id="6" name="Slide Number Placeholder 5"/>
          <p:cNvSpPr>
            <a:spLocks noGrp="1"/>
          </p:cNvSpPr>
          <p:nvPr>
            <p:ph type="sldNum" sz="quarter" idx="12"/>
          </p:nvPr>
        </p:nvSpPr>
        <p:spPr/>
        <p:txBody>
          <a:bodyPr>
            <a:normAutofit/>
          </a:bodyPr>
          <a:lstStyle/>
          <a:p>
            <a:fld id="{C696F776-475E-48D1-9460-4E1A65E4011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338722-9BC9-4D40-918E-82640537C5FF}" type="datetime1">
              <a:rPr lang="en-US" smtClean="0"/>
              <a:t>2/29/2012</a:t>
            </a:fld>
            <a:endParaRPr lang="en-US"/>
          </a:p>
        </p:txBody>
      </p:sp>
      <p:sp>
        <p:nvSpPr>
          <p:cNvPr id="5" name="Footer Placeholder 4"/>
          <p:cNvSpPr>
            <a:spLocks noGrp="1"/>
          </p:cNvSpPr>
          <p:nvPr>
            <p:ph type="ftr" sz="quarter" idx="11"/>
          </p:nvPr>
        </p:nvSpPr>
        <p:spPr/>
        <p:txBody>
          <a:bodyPr/>
          <a:lstStyle/>
          <a:p>
            <a:r>
              <a:rPr lang="en-US" smtClean="0"/>
              <a:t>"Successful vs. Unsuccessful Paraphrases." Avoiding Plagiarism: Quoting and Paraphrasing. University of Wisconsin, 11 Dec. 2011. Web. 26 Feb. 2012. &lt;http://writing.wisc.edu/Handbook/QPA_paraphrase.html&gt;.</a:t>
            </a:r>
            <a:endParaRPr lang="en-US"/>
          </a:p>
        </p:txBody>
      </p:sp>
      <p:sp>
        <p:nvSpPr>
          <p:cNvPr id="6" name="Slide Number Placeholder 5"/>
          <p:cNvSpPr>
            <a:spLocks noGrp="1"/>
          </p:cNvSpPr>
          <p:nvPr>
            <p:ph type="sldNum" sz="quarter" idx="12"/>
          </p:nvPr>
        </p:nvSpPr>
        <p:spPr/>
        <p:txBody>
          <a:bodyPr/>
          <a:lstStyle/>
          <a:p>
            <a:fld id="{C696F776-475E-48D1-9460-4E1A65E4011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C720DD-F82B-4151-9591-2E94C3154332}" type="datetime1">
              <a:rPr lang="en-US" smtClean="0"/>
              <a:t>2/29/2012</a:t>
            </a:fld>
            <a:endParaRPr lang="en-US"/>
          </a:p>
        </p:txBody>
      </p:sp>
      <p:sp>
        <p:nvSpPr>
          <p:cNvPr id="5" name="Footer Placeholder 4"/>
          <p:cNvSpPr>
            <a:spLocks noGrp="1"/>
          </p:cNvSpPr>
          <p:nvPr>
            <p:ph type="ftr" sz="quarter" idx="11"/>
          </p:nvPr>
        </p:nvSpPr>
        <p:spPr/>
        <p:txBody>
          <a:bodyPr/>
          <a:lstStyle/>
          <a:p>
            <a:r>
              <a:rPr lang="en-US" smtClean="0"/>
              <a:t>"Successful vs. Unsuccessful Paraphrases." Avoiding Plagiarism: Quoting and Paraphrasing. University of Wisconsin, 11 Dec. 2011. Web. 26 Feb. 2012. &lt;http://writing.wisc.edu/Handbook/QPA_paraphrase.html&gt;.</a:t>
            </a:r>
            <a:endParaRPr lang="en-US"/>
          </a:p>
        </p:txBody>
      </p:sp>
      <p:sp>
        <p:nvSpPr>
          <p:cNvPr id="6" name="Slide Number Placeholder 5"/>
          <p:cNvSpPr>
            <a:spLocks noGrp="1"/>
          </p:cNvSpPr>
          <p:nvPr>
            <p:ph type="sldNum" sz="quarter" idx="12"/>
          </p:nvPr>
        </p:nvSpPr>
        <p:spPr/>
        <p:txBody>
          <a:bodyPr/>
          <a:lstStyle/>
          <a:p>
            <a:fld id="{C696F776-475E-48D1-9460-4E1A65E4011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CB405E3-B33E-43F7-A9AE-98CC497528C6}" type="datetime1">
              <a:rPr lang="en-US" smtClean="0"/>
              <a:t>2/29/2012</a:t>
            </a:fld>
            <a:endParaRPr lang="en-US"/>
          </a:p>
        </p:txBody>
      </p:sp>
      <p:sp>
        <p:nvSpPr>
          <p:cNvPr id="5" name="Footer Placeholder 4"/>
          <p:cNvSpPr>
            <a:spLocks noGrp="1"/>
          </p:cNvSpPr>
          <p:nvPr>
            <p:ph type="ftr" sz="quarter" idx="11"/>
          </p:nvPr>
        </p:nvSpPr>
        <p:spPr/>
        <p:txBody>
          <a:bodyPr/>
          <a:lstStyle/>
          <a:p>
            <a:r>
              <a:rPr lang="en-US" smtClean="0"/>
              <a:t>"Successful vs. Unsuccessful Paraphrases." Avoiding Plagiarism: Quoting and Paraphrasing. University of Wisconsin, 11 Dec. 2011. Web. 26 Feb. 2012. &lt;http://writing.wisc.edu/Handbook/QPA_paraphrase.html&gt;.</a:t>
            </a:r>
            <a:endParaRPr lang="en-US"/>
          </a:p>
        </p:txBody>
      </p:sp>
      <p:sp>
        <p:nvSpPr>
          <p:cNvPr id="6" name="Slide Number Placeholder 5"/>
          <p:cNvSpPr>
            <a:spLocks noGrp="1"/>
          </p:cNvSpPr>
          <p:nvPr>
            <p:ph type="sldNum" sz="quarter" idx="12"/>
          </p:nvPr>
        </p:nvSpPr>
        <p:spPr/>
        <p:txBody>
          <a:bodyPr/>
          <a:lstStyle/>
          <a:p>
            <a:fld id="{C696F776-475E-48D1-9460-4E1A65E4011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03B6AA21-CC2C-4452-9F3E-D8F9F3BB2F34}" type="datetime1">
              <a:rPr lang="en-US" smtClean="0"/>
              <a:t>2/29/2012</a:t>
            </a:fld>
            <a:endParaRPr lang="en-US"/>
          </a:p>
        </p:txBody>
      </p:sp>
      <p:sp>
        <p:nvSpPr>
          <p:cNvPr id="5" name="Footer Placeholder 4"/>
          <p:cNvSpPr>
            <a:spLocks noGrp="1"/>
          </p:cNvSpPr>
          <p:nvPr>
            <p:ph type="ftr" sz="quarter" idx="11"/>
          </p:nvPr>
        </p:nvSpPr>
        <p:spPr/>
        <p:txBody>
          <a:bodyPr/>
          <a:lstStyle/>
          <a:p>
            <a:r>
              <a:rPr lang="en-US" smtClean="0"/>
              <a:t>"Successful vs. Unsuccessful Paraphrases." Avoiding Plagiarism: Quoting and Paraphrasing. University of Wisconsin, 11 Dec. 2011. Web. 26 Feb. 2012. &lt;http://writing.wisc.edu/Handbook/QPA_paraphrase.html&gt;.</a:t>
            </a:r>
            <a:endParaRPr lang="en-US"/>
          </a:p>
        </p:txBody>
      </p:sp>
      <p:sp>
        <p:nvSpPr>
          <p:cNvPr id="6" name="Slide Number Placeholder 5"/>
          <p:cNvSpPr>
            <a:spLocks noGrp="1"/>
          </p:cNvSpPr>
          <p:nvPr>
            <p:ph type="sldNum" sz="quarter" idx="12"/>
          </p:nvPr>
        </p:nvSpPr>
        <p:spPr/>
        <p:txBody>
          <a:bodyPr/>
          <a:lstStyle/>
          <a:p>
            <a:fld id="{C696F776-475E-48D1-9460-4E1A65E4011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DBD41F1-17CD-4897-9189-647CDD001F6D}" type="datetime1">
              <a:rPr lang="en-US" smtClean="0"/>
              <a:t>2/29/2012</a:t>
            </a:fld>
            <a:endParaRPr lang="en-US"/>
          </a:p>
        </p:txBody>
      </p:sp>
      <p:sp>
        <p:nvSpPr>
          <p:cNvPr id="6" name="Footer Placeholder 5"/>
          <p:cNvSpPr>
            <a:spLocks noGrp="1"/>
          </p:cNvSpPr>
          <p:nvPr>
            <p:ph type="ftr" sz="quarter" idx="11"/>
          </p:nvPr>
        </p:nvSpPr>
        <p:spPr/>
        <p:txBody>
          <a:bodyPr/>
          <a:lstStyle/>
          <a:p>
            <a:r>
              <a:rPr lang="en-US" smtClean="0"/>
              <a:t>"Successful vs. Unsuccessful Paraphrases." Avoiding Plagiarism: Quoting and Paraphrasing. University of Wisconsin, 11 Dec. 2011. Web. 26 Feb. 2012. &lt;http://writing.wisc.edu/Handbook/QPA_paraphrase.html&gt;.</a:t>
            </a:r>
            <a:endParaRPr lang="en-US"/>
          </a:p>
        </p:txBody>
      </p:sp>
      <p:sp>
        <p:nvSpPr>
          <p:cNvPr id="7" name="Slide Number Placeholder 6"/>
          <p:cNvSpPr>
            <a:spLocks noGrp="1"/>
          </p:cNvSpPr>
          <p:nvPr>
            <p:ph type="sldNum" sz="quarter" idx="12"/>
          </p:nvPr>
        </p:nvSpPr>
        <p:spPr/>
        <p:txBody>
          <a:bodyPr/>
          <a:lstStyle/>
          <a:p>
            <a:fld id="{C696F776-475E-48D1-9460-4E1A65E40117}" type="slidenum">
              <a:rPr lang="en-US" smtClean="0"/>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E5EEA8DD-0AA8-4EB6-AC3F-F226442EFC89}" type="datetime1">
              <a:rPr lang="en-US" smtClean="0"/>
              <a:t>2/29/2012</a:t>
            </a:fld>
            <a:endParaRPr lang="en-US"/>
          </a:p>
        </p:txBody>
      </p:sp>
      <p:sp>
        <p:nvSpPr>
          <p:cNvPr id="8" name="Footer Placeholder 7"/>
          <p:cNvSpPr>
            <a:spLocks noGrp="1"/>
          </p:cNvSpPr>
          <p:nvPr>
            <p:ph type="ftr" sz="quarter" idx="11"/>
          </p:nvPr>
        </p:nvSpPr>
        <p:spPr/>
        <p:txBody>
          <a:bodyPr/>
          <a:lstStyle/>
          <a:p>
            <a:r>
              <a:rPr lang="en-US" smtClean="0"/>
              <a:t>"Successful vs. Unsuccessful Paraphrases." Avoiding Plagiarism: Quoting and Paraphrasing. University of Wisconsin, 11 Dec. 2011. Web. 26 Feb. 2012. &lt;http://writing.wisc.edu/Handbook/QPA_paraphrase.html&gt;.</a:t>
            </a:r>
            <a:endParaRPr lang="en-US"/>
          </a:p>
        </p:txBody>
      </p:sp>
      <p:sp>
        <p:nvSpPr>
          <p:cNvPr id="9" name="Slide Number Placeholder 8"/>
          <p:cNvSpPr>
            <a:spLocks noGrp="1"/>
          </p:cNvSpPr>
          <p:nvPr>
            <p:ph type="sldNum" sz="quarter" idx="12"/>
          </p:nvPr>
        </p:nvSpPr>
        <p:spPr/>
        <p:txBody>
          <a:bodyPr/>
          <a:lstStyle/>
          <a:p>
            <a:fld id="{C696F776-475E-48D1-9460-4E1A65E40117}" type="slidenum">
              <a:rPr lang="en-US" smtClean="0"/>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1DF695F8-5B59-4AD9-87EA-5E26E0B0C3F1}" type="datetime1">
              <a:rPr lang="en-US" smtClean="0"/>
              <a:t>2/29/2012</a:t>
            </a:fld>
            <a:endParaRPr lang="en-US"/>
          </a:p>
        </p:txBody>
      </p:sp>
      <p:sp>
        <p:nvSpPr>
          <p:cNvPr id="4" name="Footer Placeholder 3"/>
          <p:cNvSpPr>
            <a:spLocks noGrp="1"/>
          </p:cNvSpPr>
          <p:nvPr>
            <p:ph type="ftr" sz="quarter" idx="11"/>
          </p:nvPr>
        </p:nvSpPr>
        <p:spPr/>
        <p:txBody>
          <a:bodyPr/>
          <a:lstStyle/>
          <a:p>
            <a:r>
              <a:rPr lang="en-US" smtClean="0"/>
              <a:t>"Successful vs. Unsuccessful Paraphrases." Avoiding Plagiarism: Quoting and Paraphrasing. University of Wisconsin, 11 Dec. 2011. Web. 26 Feb. 2012. &lt;http://writing.wisc.edu/Handbook/QPA_paraphrase.html&gt;.</a:t>
            </a:r>
            <a:endParaRPr lang="en-US"/>
          </a:p>
        </p:txBody>
      </p:sp>
      <p:sp>
        <p:nvSpPr>
          <p:cNvPr id="5" name="Slide Number Placeholder 4"/>
          <p:cNvSpPr>
            <a:spLocks noGrp="1"/>
          </p:cNvSpPr>
          <p:nvPr>
            <p:ph type="sldNum" sz="quarter" idx="12"/>
          </p:nvPr>
        </p:nvSpPr>
        <p:spPr/>
        <p:txBody>
          <a:bodyPr/>
          <a:lstStyle/>
          <a:p>
            <a:fld id="{C696F776-475E-48D1-9460-4E1A65E4011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E930EC0E-F076-4B9B-B79C-85D78E0ED981}" type="datetime1">
              <a:rPr lang="en-US" smtClean="0"/>
              <a:t>2/29/2012</a:t>
            </a:fld>
            <a:endParaRPr lang="en-US"/>
          </a:p>
        </p:txBody>
      </p:sp>
      <p:sp>
        <p:nvSpPr>
          <p:cNvPr id="3" name="Footer Placeholder 2"/>
          <p:cNvSpPr>
            <a:spLocks noGrp="1"/>
          </p:cNvSpPr>
          <p:nvPr>
            <p:ph type="ftr" sz="quarter" idx="11"/>
          </p:nvPr>
        </p:nvSpPr>
        <p:spPr/>
        <p:txBody>
          <a:bodyPr/>
          <a:lstStyle/>
          <a:p>
            <a:r>
              <a:rPr lang="en-US" smtClean="0"/>
              <a:t>"Successful vs. Unsuccessful Paraphrases." Avoiding Plagiarism: Quoting and Paraphrasing. University of Wisconsin, 11 Dec. 2011. Web. 26 Feb. 2012. &lt;http://writing.wisc.edu/Handbook/QPA_paraphrase.html&gt;.</a:t>
            </a:r>
            <a:endParaRPr lang="en-US"/>
          </a:p>
        </p:txBody>
      </p:sp>
      <p:sp>
        <p:nvSpPr>
          <p:cNvPr id="4" name="Slide Number Placeholder 3"/>
          <p:cNvSpPr>
            <a:spLocks noGrp="1"/>
          </p:cNvSpPr>
          <p:nvPr>
            <p:ph type="sldNum" sz="quarter" idx="12"/>
          </p:nvPr>
        </p:nvSpPr>
        <p:spPr/>
        <p:txBody>
          <a:bodyPr/>
          <a:lstStyle/>
          <a:p>
            <a:fld id="{C696F776-475E-48D1-9460-4E1A65E4011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ADD8DB7-C62D-4B0A-B42A-D6644554E0E1}" type="datetime1">
              <a:rPr lang="en-US" smtClean="0"/>
              <a:t>2/29/2012</a:t>
            </a:fld>
            <a:endParaRPr lang="en-US"/>
          </a:p>
        </p:txBody>
      </p:sp>
      <p:sp>
        <p:nvSpPr>
          <p:cNvPr id="6" name="Footer Placeholder 5"/>
          <p:cNvSpPr>
            <a:spLocks noGrp="1"/>
          </p:cNvSpPr>
          <p:nvPr>
            <p:ph type="ftr" sz="quarter" idx="11"/>
          </p:nvPr>
        </p:nvSpPr>
        <p:spPr/>
        <p:txBody>
          <a:bodyPr/>
          <a:lstStyle/>
          <a:p>
            <a:r>
              <a:rPr lang="en-US" smtClean="0"/>
              <a:t>"Successful vs. Unsuccessful Paraphrases." Avoiding Plagiarism: Quoting and Paraphrasing. University of Wisconsin, 11 Dec. 2011. Web. 26 Feb. 2012. &lt;http://writing.wisc.edu/Handbook/QPA_paraphrase.html&gt;.</a:t>
            </a:r>
            <a:endParaRPr lang="en-US"/>
          </a:p>
        </p:txBody>
      </p:sp>
      <p:sp>
        <p:nvSpPr>
          <p:cNvPr id="7" name="Slide Number Placeholder 6"/>
          <p:cNvSpPr>
            <a:spLocks noGrp="1"/>
          </p:cNvSpPr>
          <p:nvPr>
            <p:ph type="sldNum" sz="quarter" idx="12"/>
          </p:nvPr>
        </p:nvSpPr>
        <p:spPr/>
        <p:txBody>
          <a:bodyPr/>
          <a:lstStyle/>
          <a:p>
            <a:fld id="{C696F776-475E-48D1-9460-4E1A65E40117}" type="slidenum">
              <a:rPr lang="en-US" smtClean="0"/>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D5D3F42-FD22-42B2-BBBC-5203C24E3C00}" type="datetime1">
              <a:rPr lang="en-US" smtClean="0"/>
              <a:t>2/29/2012</a:t>
            </a:fld>
            <a:endParaRPr lang="en-US"/>
          </a:p>
        </p:txBody>
      </p:sp>
      <p:sp>
        <p:nvSpPr>
          <p:cNvPr id="6" name="Footer Placeholder 5"/>
          <p:cNvSpPr>
            <a:spLocks noGrp="1"/>
          </p:cNvSpPr>
          <p:nvPr>
            <p:ph type="ftr" sz="quarter" idx="11"/>
          </p:nvPr>
        </p:nvSpPr>
        <p:spPr/>
        <p:txBody>
          <a:bodyPr/>
          <a:lstStyle/>
          <a:p>
            <a:r>
              <a:rPr lang="en-US" smtClean="0"/>
              <a:t>"Successful vs. Unsuccessful Paraphrases." Avoiding Plagiarism: Quoting and Paraphrasing. University of Wisconsin, 11 Dec. 2011. Web. 26 Feb. 2012. &lt;http://writing.wisc.edu/Handbook/QPA_paraphrase.html&gt;.</a:t>
            </a:r>
            <a:endParaRPr lang="en-US"/>
          </a:p>
        </p:txBody>
      </p:sp>
      <p:sp>
        <p:nvSpPr>
          <p:cNvPr id="7" name="Slide Number Placeholder 6"/>
          <p:cNvSpPr>
            <a:spLocks noGrp="1"/>
          </p:cNvSpPr>
          <p:nvPr>
            <p:ph type="sldNum" sz="quarter" idx="12"/>
          </p:nvPr>
        </p:nvSpPr>
        <p:spPr/>
        <p:txBody>
          <a:bodyPr/>
          <a:lstStyle/>
          <a:p>
            <a:fld id="{C696F776-475E-48D1-9460-4E1A65E40117}" type="slidenum">
              <a:rPr lang="en-US" smtClean="0"/>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D5C933B3-CECB-40AE-947D-C0638E311703}" type="datetime1">
              <a:rPr lang="en-US" smtClean="0"/>
              <a:t>2/29/2012</a:t>
            </a:fld>
            <a:endParaRPr lang="en-US"/>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r>
              <a:rPr lang="en-US" smtClean="0"/>
              <a:t>"Successful vs. Unsuccessful Paraphrases." Avoiding Plagiarism: Quoting and Paraphrasing. University of Wisconsin, 11 Dec. 2011. Web. 26 Feb. 2012. &lt;http://writing.wisc.edu/Handbook/QPA_paraphrase.html&gt;.</a:t>
            </a:r>
            <a:endParaRPr lang="en-U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C696F776-475E-48D1-9460-4E1A65E4011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ctrTitle" idx="4294967295"/>
          </p:nvPr>
        </p:nvSpPr>
        <p:spPr>
          <a:xfrm>
            <a:off x="762000" y="1676400"/>
            <a:ext cx="7696200" cy="3886200"/>
          </a:xfrm>
        </p:spPr>
        <p:txBody>
          <a:bodyPr/>
          <a:lstStyle/>
          <a:p>
            <a:pPr eaLnBrk="1" hangingPunct="1"/>
            <a:r>
              <a:rPr lang="en-US" sz="4000" dirty="0" smtClean="0"/>
              <a:t>Understanding How to Use Paraphrasing in </a:t>
            </a:r>
            <a:br>
              <a:rPr lang="en-US" sz="4000" dirty="0" smtClean="0"/>
            </a:br>
            <a:r>
              <a:rPr lang="en-US" sz="4000" dirty="0" smtClean="0"/>
              <a:t>Your Research Paper</a:t>
            </a:r>
          </a:p>
        </p:txBody>
      </p:sp>
      <p:sp>
        <p:nvSpPr>
          <p:cNvPr id="4" name="Footer Placeholder 1"/>
          <p:cNvSpPr txBox="1">
            <a:spLocks/>
          </p:cNvSpPr>
          <p:nvPr/>
        </p:nvSpPr>
        <p:spPr>
          <a:xfrm>
            <a:off x="3581400" y="6278877"/>
            <a:ext cx="5562600" cy="457201"/>
          </a:xfrm>
          <a:prstGeom prst="rect">
            <a:avLst/>
          </a:prstGeom>
        </p:spPr>
        <p:txBody>
          <a:bodyPr vert="horz" lIns="0" tIns="45720" rIns="0" bIns="0" rtlCol="0" anchor="b" anchorCtr="0"/>
          <a:lstStyle>
            <a:defPPr>
              <a:defRPr lang="en-US"/>
            </a:defPPr>
            <a:lvl1pPr marL="0" algn="l" defTabSz="914400" rtl="0" eaLnBrk="1" latinLnBrk="0" hangingPunct="1">
              <a:defRPr sz="900" kern="1200" cap="all" spc="110" baseline="0">
                <a:solidFill>
                  <a:srgbClr val="4D4D4D"/>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cap="none" dirty="0" smtClean="0"/>
              <a:t>"Avoiding Plagiarism: Quoting and Paraphrasing. University of Wisconsin, 11 Dec. 2011. Web. 26 Feb. 2012. &lt;Http://Writing.Wisc.Edu/Handbook/Qpa_paraphrase.Html&gt;.</a:t>
            </a:r>
            <a:endParaRPr lang="en-US" cap="none" dirty="0"/>
          </a:p>
        </p:txBody>
      </p:sp>
    </p:spTree>
    <p:extLst>
      <p:ext uri="{BB962C8B-B14F-4D97-AF65-F5344CB8AC3E}">
        <p14:creationId xmlns:p14="http://schemas.microsoft.com/office/powerpoint/2010/main" val="4266538064"/>
      </p:ext>
    </p:extLst>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1143000" y="152400"/>
            <a:ext cx="7772400" cy="1143000"/>
          </a:xfrm>
        </p:spPr>
        <p:txBody>
          <a:bodyPr/>
          <a:lstStyle/>
          <a:p>
            <a:pPr eaLnBrk="1" hangingPunct="1"/>
            <a:r>
              <a:rPr lang="en-US" smtClean="0"/>
              <a:t>Paraphrasing Advice</a:t>
            </a:r>
          </a:p>
        </p:txBody>
      </p:sp>
      <p:sp>
        <p:nvSpPr>
          <p:cNvPr id="34819" name="Rectangle 3"/>
          <p:cNvSpPr>
            <a:spLocks noGrp="1" noChangeArrowheads="1"/>
          </p:cNvSpPr>
          <p:nvPr>
            <p:ph type="body" idx="4294967295"/>
          </p:nvPr>
        </p:nvSpPr>
        <p:spPr>
          <a:xfrm>
            <a:off x="304800" y="1371600"/>
            <a:ext cx="8382000" cy="4800600"/>
          </a:xfrm>
        </p:spPr>
        <p:txBody>
          <a:bodyPr/>
          <a:lstStyle/>
          <a:p>
            <a:pPr marL="609600" indent="-609600" eaLnBrk="1" hangingPunct="1">
              <a:lnSpc>
                <a:spcPct val="90000"/>
              </a:lnSpc>
              <a:buClr>
                <a:srgbClr val="FFC000"/>
              </a:buClr>
              <a:buFont typeface="Wingdings 2" pitchFamily="18" charset="2"/>
              <a:buChar char="¢"/>
            </a:pPr>
            <a:r>
              <a:rPr lang="en-US" sz="2000" dirty="0" smtClean="0">
                <a:latin typeface="Arial" pitchFamily="34" charset="0"/>
              </a:rPr>
              <a:t>When reading a passage, try first to understand it as a whole, rather than pausing to write down specific ideas or phrases.</a:t>
            </a:r>
          </a:p>
          <a:p>
            <a:pPr marL="609600" indent="-609600" eaLnBrk="1" hangingPunct="1">
              <a:lnSpc>
                <a:spcPct val="90000"/>
              </a:lnSpc>
              <a:buClr>
                <a:srgbClr val="FFC000"/>
              </a:buClr>
              <a:buFont typeface="Wingdings 2" pitchFamily="18" charset="2"/>
              <a:buChar char="¢"/>
            </a:pPr>
            <a:r>
              <a:rPr lang="en-US" sz="2000" dirty="0" smtClean="0">
                <a:latin typeface="Arial" pitchFamily="34" charset="0"/>
              </a:rPr>
              <a:t>Be selective. You usually do not need to paraphrase an entire passage; instead, choose and summarize the material that helps you make a point in your paper.</a:t>
            </a:r>
          </a:p>
          <a:p>
            <a:pPr marL="609600" indent="-609600" eaLnBrk="1" hangingPunct="1">
              <a:lnSpc>
                <a:spcPct val="90000"/>
              </a:lnSpc>
              <a:buClr>
                <a:srgbClr val="FFC000"/>
              </a:buClr>
              <a:buFont typeface="Wingdings 2" pitchFamily="18" charset="2"/>
              <a:buChar char="¢"/>
            </a:pPr>
            <a:r>
              <a:rPr lang="en-US" sz="2000" dirty="0" smtClean="0">
                <a:latin typeface="Arial" pitchFamily="34" charset="0"/>
              </a:rPr>
              <a:t>Think of what "your own words" would be if you were telling someone who's unfamiliar with your subject (your mother, your brother, a friend) what the original source said.</a:t>
            </a:r>
          </a:p>
          <a:p>
            <a:pPr marL="609600" indent="-609600" eaLnBrk="1" hangingPunct="1">
              <a:lnSpc>
                <a:spcPct val="90000"/>
              </a:lnSpc>
              <a:buClr>
                <a:srgbClr val="FFC000"/>
              </a:buClr>
              <a:buFont typeface="Wingdings 2" pitchFamily="18" charset="2"/>
              <a:buChar char="¢"/>
            </a:pPr>
            <a:r>
              <a:rPr lang="en-US" sz="2000" dirty="0" smtClean="0">
                <a:latin typeface="Arial" pitchFamily="34" charset="0"/>
              </a:rPr>
              <a:t>Remember that you can use direct quotations of phrases from the original within your paraphrase, and that you don't need to change or put quotation marks around common or shared phrases or language.</a:t>
            </a:r>
          </a:p>
          <a:p>
            <a:pPr marL="609600" indent="-609600" eaLnBrk="1" hangingPunct="1">
              <a:lnSpc>
                <a:spcPct val="90000"/>
              </a:lnSpc>
              <a:buClr>
                <a:srgbClr val="FFC000"/>
              </a:buClr>
              <a:buFont typeface="Wingdings 2" pitchFamily="18" charset="2"/>
              <a:buChar char="¢"/>
            </a:pPr>
            <a:r>
              <a:rPr lang="en-US" sz="2000" dirty="0" smtClean="0">
                <a:latin typeface="Arial" pitchFamily="34" charset="0"/>
                <a:cs typeface="Arial" pitchFamily="34" charset="0"/>
              </a:rPr>
              <a:t>You are plagiarizing if you use more than 3 consecutive words from the original,</a:t>
            </a:r>
            <a:r>
              <a:rPr lang="en-US" sz="2000" dirty="0" smtClean="0">
                <a:latin typeface="Arial" pitchFamily="34" charset="0"/>
              </a:rPr>
              <a:t>  </a:t>
            </a:r>
            <a:r>
              <a:rPr lang="en-US" sz="2000" dirty="0" smtClean="0">
                <a:latin typeface="Arial" pitchFamily="34" charset="0"/>
                <a:cs typeface="Arial" pitchFamily="34" charset="0"/>
              </a:rPr>
              <a:t>fail to change the sentence structure or word order enough,</a:t>
            </a:r>
            <a:r>
              <a:rPr lang="en-US" sz="2000" dirty="0" smtClean="0">
                <a:latin typeface="Arial" pitchFamily="34" charset="0"/>
              </a:rPr>
              <a:t> or </a:t>
            </a:r>
            <a:r>
              <a:rPr lang="en-US" sz="2000" dirty="0" smtClean="0">
                <a:latin typeface="Arial" pitchFamily="34" charset="0"/>
                <a:cs typeface="Arial" pitchFamily="34" charset="0"/>
              </a:rPr>
              <a:t>FORGET TO CITE THE SOURCE!</a:t>
            </a:r>
            <a:r>
              <a:rPr lang="en-US" sz="2000" dirty="0" smtClean="0">
                <a:latin typeface="Arial" pitchFamily="34" charset="0"/>
              </a:rPr>
              <a:t> </a:t>
            </a:r>
          </a:p>
          <a:p>
            <a:pPr marL="609600" indent="-609600" eaLnBrk="1" hangingPunct="1">
              <a:lnSpc>
                <a:spcPct val="90000"/>
              </a:lnSpc>
              <a:buClr>
                <a:srgbClr val="FFC000"/>
              </a:buClr>
              <a:buFont typeface="Wingdings 2" pitchFamily="18" charset="2"/>
              <a:buChar char="¢"/>
            </a:pPr>
            <a:endParaRPr lang="en-US" sz="2000" dirty="0" smtClean="0">
              <a:latin typeface="Arial" pitchFamily="34" charset="0"/>
            </a:endParaRPr>
          </a:p>
        </p:txBody>
      </p:sp>
      <p:sp>
        <p:nvSpPr>
          <p:cNvPr id="6" name="Footer Placeholder 1"/>
          <p:cNvSpPr txBox="1">
            <a:spLocks/>
          </p:cNvSpPr>
          <p:nvPr/>
        </p:nvSpPr>
        <p:spPr>
          <a:xfrm>
            <a:off x="3581400" y="6248398"/>
            <a:ext cx="5562600" cy="457201"/>
          </a:xfrm>
          <a:prstGeom prst="rect">
            <a:avLst/>
          </a:prstGeom>
        </p:spPr>
        <p:txBody>
          <a:bodyPr vert="horz" lIns="0" tIns="45720" rIns="0" bIns="0" rtlCol="0" anchor="b" anchorCtr="0"/>
          <a:lstStyle>
            <a:defPPr>
              <a:defRPr lang="en-US"/>
            </a:defPPr>
            <a:lvl1pPr marL="0" algn="l" defTabSz="914400" rtl="0" eaLnBrk="1" latinLnBrk="0" hangingPunct="1">
              <a:defRPr sz="900" kern="1200" cap="all" spc="110" baseline="0">
                <a:solidFill>
                  <a:srgbClr val="4D4D4D"/>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cap="none" dirty="0" smtClean="0"/>
              <a:t>"Avoiding Plagiarism: Quoting and Paraphrasing. University of Wisconsin, 11 Dec. 2011. Web. 26 Feb. 2012. &lt;Http://Writing.Wisc.Edu/Handbook/Qpa_paraphrase.Html&gt;.</a:t>
            </a:r>
            <a:endParaRPr lang="en-US" cap="none" dirty="0"/>
          </a:p>
        </p:txBody>
      </p:sp>
    </p:spTree>
    <p:extLst>
      <p:ext uri="{BB962C8B-B14F-4D97-AF65-F5344CB8AC3E}">
        <p14:creationId xmlns:p14="http://schemas.microsoft.com/office/powerpoint/2010/main" val="13991761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p:txBody>
          <a:bodyPr/>
          <a:lstStyle/>
          <a:p>
            <a:pPr eaLnBrk="1" hangingPunct="1"/>
            <a:r>
              <a:rPr lang="en-US" dirty="0" smtClean="0"/>
              <a:t>Practice</a:t>
            </a:r>
          </a:p>
        </p:txBody>
      </p:sp>
      <p:sp>
        <p:nvSpPr>
          <p:cNvPr id="35843" name="Rectangle 3"/>
          <p:cNvSpPr>
            <a:spLocks noGrp="1" noChangeArrowheads="1"/>
          </p:cNvSpPr>
          <p:nvPr>
            <p:ph type="body" idx="4294967295"/>
          </p:nvPr>
        </p:nvSpPr>
        <p:spPr>
          <a:xfrm>
            <a:off x="304800" y="2057400"/>
            <a:ext cx="8153400" cy="3657600"/>
          </a:xfrm>
        </p:spPr>
        <p:txBody>
          <a:bodyPr/>
          <a:lstStyle/>
          <a:p>
            <a:pPr marL="68580" indent="0" algn="ctr" eaLnBrk="1" hangingPunct="1">
              <a:buNone/>
            </a:pPr>
            <a:r>
              <a:rPr lang="en-US" sz="3600" b="1" dirty="0" smtClean="0">
                <a:latin typeface="Arial" pitchFamily="34" charset="0"/>
              </a:rPr>
              <a:t>"There are several methods for learning English well, including memorizing vocabulary and using it in conversation.”</a:t>
            </a:r>
          </a:p>
          <a:p>
            <a:pPr eaLnBrk="1" hangingPunct="1"/>
            <a:endParaRPr lang="en-US" dirty="0" smtClean="0"/>
          </a:p>
        </p:txBody>
      </p:sp>
      <p:sp>
        <p:nvSpPr>
          <p:cNvPr id="7" name="Footer Placeholder 1"/>
          <p:cNvSpPr>
            <a:spLocks noGrp="1"/>
          </p:cNvSpPr>
          <p:nvPr>
            <p:ph type="ftr" sz="quarter" idx="11"/>
          </p:nvPr>
        </p:nvSpPr>
        <p:spPr>
          <a:xfrm>
            <a:off x="3581400" y="6248400"/>
            <a:ext cx="5562600" cy="457201"/>
          </a:xfrm>
        </p:spPr>
        <p:txBody>
          <a:bodyPr/>
          <a:lstStyle/>
          <a:p>
            <a:r>
              <a:rPr lang="en-US" cap="none" dirty="0" smtClean="0"/>
              <a:t>"Avoiding Plagiarism: Quoting and Paraphrasing. University of Wisconsin, 11 Dec. 2011. Web. 26 Feb. 2012. &lt;Http://Writing.Wisc.Edu/Handbook/Qpa_paraphrase.Html&gt;.</a:t>
            </a:r>
            <a:endParaRPr lang="en-US" cap="none" dirty="0"/>
          </a:p>
        </p:txBody>
      </p:sp>
    </p:spTree>
    <p:extLst>
      <p:ext uri="{BB962C8B-B14F-4D97-AF65-F5344CB8AC3E}">
        <p14:creationId xmlns:p14="http://schemas.microsoft.com/office/powerpoint/2010/main" val="922093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p:txBody>
          <a:bodyPr/>
          <a:lstStyle/>
          <a:p>
            <a:pPr eaLnBrk="1" hangingPunct="1"/>
            <a:r>
              <a:rPr lang="en-US" smtClean="0"/>
              <a:t>Practice</a:t>
            </a:r>
          </a:p>
        </p:txBody>
      </p:sp>
      <p:sp>
        <p:nvSpPr>
          <p:cNvPr id="36867" name="Rectangle 3"/>
          <p:cNvSpPr>
            <a:spLocks noGrp="1" noChangeArrowheads="1"/>
          </p:cNvSpPr>
          <p:nvPr>
            <p:ph type="body" idx="4294967295"/>
          </p:nvPr>
        </p:nvSpPr>
        <p:spPr>
          <a:xfrm>
            <a:off x="304800" y="1600200"/>
            <a:ext cx="8153400" cy="4114800"/>
          </a:xfrm>
        </p:spPr>
        <p:txBody>
          <a:bodyPr>
            <a:normAutofit lnSpcReduction="10000"/>
          </a:bodyPr>
          <a:lstStyle/>
          <a:p>
            <a:pPr eaLnBrk="1" hangingPunct="1">
              <a:lnSpc>
                <a:spcPct val="90000"/>
              </a:lnSpc>
              <a:buClr>
                <a:srgbClr val="FFC000"/>
              </a:buClr>
              <a:buFont typeface="Wingdings 2" pitchFamily="18" charset="2"/>
              <a:buChar char="¢"/>
            </a:pPr>
            <a:r>
              <a:rPr lang="en-US" sz="2400" b="1" dirty="0" smtClean="0">
                <a:latin typeface="Arial" pitchFamily="34" charset="0"/>
              </a:rPr>
              <a:t>"There are several methods for learning English well, including memorizing vocabulary and using it in conversation.”</a:t>
            </a:r>
          </a:p>
          <a:p>
            <a:pPr lvl="1" eaLnBrk="1" hangingPunct="1">
              <a:lnSpc>
                <a:spcPct val="90000"/>
              </a:lnSpc>
              <a:buClr>
                <a:srgbClr val="FFC000"/>
              </a:buClr>
              <a:buFont typeface="Wingdings 2" pitchFamily="18" charset="2"/>
              <a:buChar char="¢"/>
            </a:pPr>
            <a:r>
              <a:rPr lang="en-US" sz="2400" dirty="0" smtClean="0"/>
              <a:t>Learning new words and using them when you speak are two ways to master English.</a:t>
            </a:r>
            <a:r>
              <a:rPr lang="en-US" sz="2400" dirty="0" smtClean="0">
                <a:latin typeface="Arial" pitchFamily="34" charset="0"/>
                <a:cs typeface="Arial" pitchFamily="34" charset="0"/>
              </a:rPr>
              <a:t> </a:t>
            </a:r>
            <a:endParaRPr lang="en-US" sz="2400" dirty="0" smtClean="0"/>
          </a:p>
          <a:p>
            <a:pPr lvl="1" eaLnBrk="1" hangingPunct="1">
              <a:lnSpc>
                <a:spcPct val="90000"/>
              </a:lnSpc>
              <a:buClr>
                <a:srgbClr val="FFC000"/>
              </a:buClr>
              <a:buFont typeface="Wingdings 2" pitchFamily="18" charset="2"/>
              <a:buChar char="¢"/>
            </a:pPr>
            <a:r>
              <a:rPr lang="en-US" sz="2400" dirty="0" smtClean="0"/>
              <a:t>Developing your vocabulary and practicing using new words in conversation will help you to master the English language.</a:t>
            </a:r>
          </a:p>
          <a:p>
            <a:pPr lvl="1" eaLnBrk="1" hangingPunct="1">
              <a:lnSpc>
                <a:spcPct val="90000"/>
              </a:lnSpc>
              <a:buClr>
                <a:srgbClr val="FFC000"/>
              </a:buClr>
              <a:buFont typeface="Wingdings 2" pitchFamily="18" charset="2"/>
              <a:buChar char="¢"/>
            </a:pPr>
            <a:r>
              <a:rPr lang="en-US" sz="2400" dirty="0" smtClean="0"/>
              <a:t>Two ways to master the English language is to develop your vocabulary and incorporate these new vocabulary words when engaged in conversation.</a:t>
            </a:r>
            <a:r>
              <a:rPr lang="en-US" sz="2000" b="1" dirty="0" smtClean="0">
                <a:latin typeface="Arial" pitchFamily="34" charset="0"/>
              </a:rPr>
              <a:t> </a:t>
            </a:r>
            <a:br>
              <a:rPr lang="en-US" sz="2000" b="1" dirty="0" smtClean="0">
                <a:latin typeface="Arial" pitchFamily="34" charset="0"/>
              </a:rPr>
            </a:br>
            <a:endParaRPr lang="en-US" sz="2000" b="1" dirty="0" smtClean="0">
              <a:latin typeface="Arial" pitchFamily="34" charset="0"/>
            </a:endParaRPr>
          </a:p>
          <a:p>
            <a:pPr eaLnBrk="1" hangingPunct="1">
              <a:lnSpc>
                <a:spcPct val="90000"/>
              </a:lnSpc>
              <a:buClr>
                <a:srgbClr val="FFC000"/>
              </a:buClr>
              <a:buFont typeface="Wingdings 2" pitchFamily="18" charset="2"/>
              <a:buChar char="¢"/>
            </a:pPr>
            <a:endParaRPr lang="en-US" sz="2800" dirty="0" smtClean="0"/>
          </a:p>
        </p:txBody>
      </p:sp>
      <p:sp>
        <p:nvSpPr>
          <p:cNvPr id="6" name="Footer Placeholder 1"/>
          <p:cNvSpPr>
            <a:spLocks noGrp="1"/>
          </p:cNvSpPr>
          <p:nvPr>
            <p:ph type="ftr" sz="quarter" idx="11"/>
          </p:nvPr>
        </p:nvSpPr>
        <p:spPr>
          <a:xfrm>
            <a:off x="3581400" y="6324599"/>
            <a:ext cx="5562600" cy="457201"/>
          </a:xfrm>
        </p:spPr>
        <p:txBody>
          <a:bodyPr/>
          <a:lstStyle/>
          <a:p>
            <a:r>
              <a:rPr lang="en-US" cap="none" dirty="0" smtClean="0"/>
              <a:t>"Avoiding Plagiarism: Quoting and Paraphrasing. University of Wisconsin, 11 Dec. 2011. Web. 26 Feb. 2012. &lt;Http://Writing.Wisc.Edu/Handbook/Qpa_paraphrase.Html&gt;.</a:t>
            </a:r>
            <a:endParaRPr lang="en-US" cap="none" dirty="0"/>
          </a:p>
        </p:txBody>
      </p:sp>
    </p:spTree>
    <p:extLst>
      <p:ext uri="{BB962C8B-B14F-4D97-AF65-F5344CB8AC3E}">
        <p14:creationId xmlns:p14="http://schemas.microsoft.com/office/powerpoint/2010/main" val="40610534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p:txBody>
          <a:bodyPr/>
          <a:lstStyle/>
          <a:p>
            <a:pPr eaLnBrk="1" hangingPunct="1"/>
            <a:r>
              <a:rPr lang="en-US" smtClean="0"/>
              <a:t>What is Paraphrasing?</a:t>
            </a:r>
          </a:p>
        </p:txBody>
      </p:sp>
      <p:sp>
        <p:nvSpPr>
          <p:cNvPr id="26627" name="Rectangle 3"/>
          <p:cNvSpPr>
            <a:spLocks noGrp="1" noChangeArrowheads="1"/>
          </p:cNvSpPr>
          <p:nvPr>
            <p:ph type="body" idx="4294967295"/>
          </p:nvPr>
        </p:nvSpPr>
        <p:spPr/>
        <p:txBody>
          <a:bodyPr>
            <a:normAutofit lnSpcReduction="10000"/>
          </a:bodyPr>
          <a:lstStyle/>
          <a:p>
            <a:pPr eaLnBrk="1" hangingPunct="1">
              <a:buClr>
                <a:srgbClr val="FFCC00"/>
              </a:buClr>
              <a:buFont typeface="Wingdings 2" pitchFamily="18" charset="2"/>
              <a:buChar char="¢"/>
            </a:pPr>
            <a:r>
              <a:rPr lang="en-US" b="1" dirty="0" smtClean="0"/>
              <a:t>Paraphrasing</a:t>
            </a:r>
            <a:r>
              <a:rPr lang="en-US" dirty="0" smtClean="0"/>
              <a:t> involves putting a passage from source material into your own words. </a:t>
            </a:r>
          </a:p>
          <a:p>
            <a:pPr eaLnBrk="1" hangingPunct="1">
              <a:buClr>
                <a:srgbClr val="FFCC00"/>
              </a:buClr>
              <a:buFont typeface="Wingdings 2" pitchFamily="18" charset="2"/>
              <a:buChar char="¢"/>
            </a:pPr>
            <a:r>
              <a:rPr lang="en-US" dirty="0" smtClean="0"/>
              <a:t>Paraphrased material is usually shorter than the original passage, because the information is written about in a broader sense therefore condensing the information.</a:t>
            </a:r>
          </a:p>
          <a:p>
            <a:pPr>
              <a:buClr>
                <a:srgbClr val="FFCC00"/>
              </a:buClr>
              <a:buFont typeface="Wingdings 2" pitchFamily="18" charset="2"/>
              <a:buChar char="¢"/>
            </a:pPr>
            <a:r>
              <a:rPr lang="en-US" dirty="0"/>
              <a:t>Paraphrased information must be cited parenthetically</a:t>
            </a:r>
            <a:r>
              <a:rPr lang="en-US" dirty="0" smtClean="0"/>
              <a:t>.</a:t>
            </a:r>
          </a:p>
          <a:p>
            <a:r>
              <a:rPr lang="en-US" dirty="0"/>
              <a:t>A paraphrase is using your own words to summarize the ideas and thoughts expressed by</a:t>
            </a:r>
          </a:p>
          <a:p>
            <a:r>
              <a:rPr lang="en-US" dirty="0"/>
              <a:t>another person, accompanied by accurate documentation (i.e., citation(s)). It’s the only</a:t>
            </a:r>
          </a:p>
          <a:p>
            <a:r>
              <a:rPr lang="en-US" dirty="0"/>
              <a:t>way you can borrow legitimately from someone else. If you borrow ideas from someone</a:t>
            </a:r>
          </a:p>
          <a:p>
            <a:r>
              <a:rPr lang="en-US"/>
              <a:t>else and don’t give them credit then it’s plagiarism.</a:t>
            </a:r>
            <a:endParaRPr lang="en-US" dirty="0"/>
          </a:p>
          <a:p>
            <a:pPr eaLnBrk="1" hangingPunct="1">
              <a:buClr>
                <a:srgbClr val="FFCC00"/>
              </a:buClr>
              <a:buFont typeface="Wingdings 2" pitchFamily="18" charset="2"/>
              <a:buChar char="¢"/>
            </a:pPr>
            <a:endParaRPr lang="en-US" dirty="0" smtClean="0"/>
          </a:p>
          <a:p>
            <a:pPr eaLnBrk="1" hangingPunct="1">
              <a:buClr>
                <a:srgbClr val="FFCC00"/>
              </a:buClr>
              <a:buFont typeface="Wingdings 2" pitchFamily="18" charset="2"/>
              <a:buChar char="¢"/>
            </a:pPr>
            <a:endParaRPr lang="en-US" dirty="0" smtClean="0"/>
          </a:p>
        </p:txBody>
      </p:sp>
      <p:sp>
        <p:nvSpPr>
          <p:cNvPr id="7" name="Footer Placeholder 1"/>
          <p:cNvSpPr>
            <a:spLocks noGrp="1"/>
          </p:cNvSpPr>
          <p:nvPr>
            <p:ph type="ftr" sz="quarter" idx="11"/>
          </p:nvPr>
        </p:nvSpPr>
        <p:spPr>
          <a:xfrm>
            <a:off x="3566160" y="6248400"/>
            <a:ext cx="5562600" cy="457201"/>
          </a:xfrm>
        </p:spPr>
        <p:txBody>
          <a:bodyPr/>
          <a:lstStyle/>
          <a:p>
            <a:r>
              <a:rPr lang="en-US" cap="none" dirty="0" smtClean="0"/>
              <a:t>"Avoiding Plagiarism: Quoting and Paraphrasing. University of Wisconsin, 11 Dec. 2011. Web. 26 Feb. 2012. &lt;Http://Writing.Wisc.Edu/Handbook/Qpa_paraphrase.Html&gt;.</a:t>
            </a:r>
            <a:endParaRPr lang="en-US" cap="none" dirty="0"/>
          </a:p>
        </p:txBody>
      </p:sp>
    </p:spTree>
    <p:extLst>
      <p:ext uri="{BB962C8B-B14F-4D97-AF65-F5344CB8AC3E}">
        <p14:creationId xmlns:p14="http://schemas.microsoft.com/office/powerpoint/2010/main" val="38079949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457200" y="152400"/>
            <a:ext cx="8534400" cy="1066800"/>
          </a:xfrm>
        </p:spPr>
        <p:txBody>
          <a:bodyPr/>
          <a:lstStyle/>
          <a:p>
            <a:pPr eaLnBrk="1" hangingPunct="1"/>
            <a:r>
              <a:rPr lang="en-US" sz="2800" dirty="0" smtClean="0"/>
              <a:t>Why is Paraphrasing a Valuable Skill?</a:t>
            </a:r>
          </a:p>
        </p:txBody>
      </p:sp>
      <p:sp>
        <p:nvSpPr>
          <p:cNvPr id="27651" name="Rectangle 3"/>
          <p:cNvSpPr>
            <a:spLocks noGrp="1" noChangeArrowheads="1"/>
          </p:cNvSpPr>
          <p:nvPr>
            <p:ph type="body" idx="4294967295"/>
          </p:nvPr>
        </p:nvSpPr>
        <p:spPr>
          <a:xfrm>
            <a:off x="533400" y="1219200"/>
            <a:ext cx="7772400" cy="4114800"/>
          </a:xfrm>
        </p:spPr>
        <p:txBody>
          <a:bodyPr/>
          <a:lstStyle/>
          <a:p>
            <a:pPr eaLnBrk="1" hangingPunct="1">
              <a:buFontTx/>
              <a:buNone/>
            </a:pPr>
            <a:r>
              <a:rPr lang="en-US" sz="2800" b="1" dirty="0" smtClean="0"/>
              <a:t>Paraphrasing is a valuable skill because...</a:t>
            </a:r>
          </a:p>
          <a:p>
            <a:pPr eaLnBrk="1" hangingPunct="1">
              <a:buClr>
                <a:srgbClr val="FFC000"/>
              </a:buClr>
              <a:buFont typeface="Wingdings 2" pitchFamily="18" charset="2"/>
              <a:buChar char="¢"/>
            </a:pPr>
            <a:r>
              <a:rPr lang="en-US" dirty="0"/>
              <a:t>it is better than quoting information from an undistinguished passage. </a:t>
            </a:r>
          </a:p>
          <a:p>
            <a:pPr eaLnBrk="1" hangingPunct="1">
              <a:buClr>
                <a:srgbClr val="FFC000"/>
              </a:buClr>
              <a:buFont typeface="Wingdings 2" pitchFamily="18" charset="2"/>
              <a:buChar char="¢"/>
            </a:pPr>
            <a:r>
              <a:rPr lang="en-US" dirty="0"/>
              <a:t>it helps you control the temptation to quote too much. </a:t>
            </a:r>
          </a:p>
          <a:p>
            <a:pPr eaLnBrk="1" hangingPunct="1">
              <a:buClr>
                <a:srgbClr val="FFC000"/>
              </a:buClr>
              <a:buFont typeface="Wingdings 2" pitchFamily="18" charset="2"/>
              <a:buChar char="¢"/>
            </a:pPr>
            <a:r>
              <a:rPr lang="en-US" dirty="0"/>
              <a:t>the mental process required for successful paraphrasing helps you to grasp the full meaning of the original.</a:t>
            </a:r>
          </a:p>
        </p:txBody>
      </p:sp>
      <p:sp>
        <p:nvSpPr>
          <p:cNvPr id="6" name="Footer Placeholder 1"/>
          <p:cNvSpPr>
            <a:spLocks noGrp="1"/>
          </p:cNvSpPr>
          <p:nvPr>
            <p:ph type="ftr" sz="quarter" idx="11"/>
          </p:nvPr>
        </p:nvSpPr>
        <p:spPr>
          <a:xfrm>
            <a:off x="3581400" y="6324599"/>
            <a:ext cx="5562600" cy="457201"/>
          </a:xfrm>
        </p:spPr>
        <p:txBody>
          <a:bodyPr/>
          <a:lstStyle/>
          <a:p>
            <a:r>
              <a:rPr lang="en-US" cap="none" dirty="0" smtClean="0"/>
              <a:t>"Avoiding Plagiarism: Quoting and Paraphrasing. University of Wisconsin, 11 Dec. 2011. Web. 26 Feb. 2012. &lt;Http://Writing.Wisc.Edu/Handbook/Qpa_paraphrase.Html&gt;.</a:t>
            </a:r>
            <a:endParaRPr lang="en-US" cap="none" dirty="0"/>
          </a:p>
        </p:txBody>
      </p:sp>
    </p:spTree>
    <p:extLst>
      <p:ext uri="{BB962C8B-B14F-4D97-AF65-F5344CB8AC3E}">
        <p14:creationId xmlns:p14="http://schemas.microsoft.com/office/powerpoint/2010/main" val="195690343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title" idx="4294967295"/>
          </p:nvPr>
        </p:nvSpPr>
        <p:spPr>
          <a:xfrm>
            <a:off x="838200" y="228600"/>
            <a:ext cx="7772400" cy="685800"/>
          </a:xfrm>
        </p:spPr>
        <p:txBody>
          <a:bodyPr/>
          <a:lstStyle/>
          <a:p>
            <a:pPr eaLnBrk="1" hangingPunct="1"/>
            <a:r>
              <a:rPr lang="en-US" smtClean="0"/>
              <a:t>Original Passage</a:t>
            </a:r>
          </a:p>
        </p:txBody>
      </p:sp>
      <p:pic>
        <p:nvPicPr>
          <p:cNvPr id="28675" name="Picture 6"/>
          <p:cNvPicPr>
            <a:picLocks noChangeAspect="1" noChangeArrowheads="1"/>
          </p:cNvPicPr>
          <p:nvPr/>
        </p:nvPicPr>
        <p:blipFill>
          <a:blip r:embed="rId3">
            <a:extLst>
              <a:ext uri="{28A0092B-C50C-407E-A947-70E740481C1C}">
                <a14:useLocalDpi xmlns:a14="http://schemas.microsoft.com/office/drawing/2010/main" val="0"/>
              </a:ext>
            </a:extLst>
          </a:blip>
          <a:srcRect l="8333" t="36667" r="40973" b="15555"/>
          <a:stretch>
            <a:fillRect/>
          </a:stretch>
        </p:blipFill>
        <p:spPr bwMode="auto">
          <a:xfrm>
            <a:off x="213360" y="914400"/>
            <a:ext cx="8610600" cy="4986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ooter Placeholder 1"/>
          <p:cNvSpPr txBox="1">
            <a:spLocks/>
          </p:cNvSpPr>
          <p:nvPr/>
        </p:nvSpPr>
        <p:spPr>
          <a:xfrm>
            <a:off x="3581400" y="6263637"/>
            <a:ext cx="5562600" cy="457201"/>
          </a:xfrm>
          <a:prstGeom prst="rect">
            <a:avLst/>
          </a:prstGeom>
        </p:spPr>
        <p:txBody>
          <a:bodyPr vert="horz" lIns="0" tIns="45720" rIns="0" bIns="0" rtlCol="0" anchor="b" anchorCtr="0"/>
          <a:lstStyle>
            <a:defPPr>
              <a:defRPr lang="en-US"/>
            </a:defPPr>
            <a:lvl1pPr marL="0" algn="l" defTabSz="914400" rtl="0" eaLnBrk="1" latinLnBrk="0" hangingPunct="1">
              <a:defRPr sz="900" kern="1200" cap="all" spc="110" baseline="0">
                <a:solidFill>
                  <a:srgbClr val="4D4D4D"/>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cap="none" dirty="0" smtClean="0"/>
              <a:t>"Avoiding Plagiarism: Quoting and Paraphrasing. University of Wisconsin, 11 Dec. 2011. Web. 26 Feb. 2012. &lt;Http://Writing.Wisc.Edu/Handbook/Qpa_paraphrase.Html&gt;.</a:t>
            </a:r>
            <a:endParaRPr lang="en-US" cap="none" dirty="0"/>
          </a:p>
        </p:txBody>
      </p:sp>
    </p:spTree>
    <p:extLst>
      <p:ext uri="{BB962C8B-B14F-4D97-AF65-F5344CB8AC3E}">
        <p14:creationId xmlns:p14="http://schemas.microsoft.com/office/powerpoint/2010/main" val="14300777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609600" y="304800"/>
            <a:ext cx="8686800" cy="914400"/>
          </a:xfrm>
        </p:spPr>
        <p:txBody>
          <a:bodyPr/>
          <a:lstStyle/>
          <a:p>
            <a:pPr eaLnBrk="1" hangingPunct="1"/>
            <a:r>
              <a:rPr lang="en-US" smtClean="0"/>
              <a:t>Word-For-Word Plagiarism</a:t>
            </a:r>
          </a:p>
        </p:txBody>
      </p:sp>
      <p:pic>
        <p:nvPicPr>
          <p:cNvPr id="29699" name="Picture 4"/>
          <p:cNvPicPr>
            <a:picLocks noChangeAspect="1" noChangeArrowheads="1"/>
          </p:cNvPicPr>
          <p:nvPr/>
        </p:nvPicPr>
        <p:blipFill>
          <a:blip r:embed="rId3">
            <a:extLst>
              <a:ext uri="{28A0092B-C50C-407E-A947-70E740481C1C}">
                <a14:useLocalDpi xmlns:a14="http://schemas.microsoft.com/office/drawing/2010/main" val="0"/>
              </a:ext>
            </a:extLst>
          </a:blip>
          <a:srcRect l="8333" t="39999" r="40973" b="25555"/>
          <a:stretch>
            <a:fillRect/>
          </a:stretch>
        </p:blipFill>
        <p:spPr bwMode="auto">
          <a:xfrm>
            <a:off x="457200" y="1295400"/>
            <a:ext cx="8305800" cy="468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ooter Placeholder 1"/>
          <p:cNvSpPr txBox="1">
            <a:spLocks/>
          </p:cNvSpPr>
          <p:nvPr/>
        </p:nvSpPr>
        <p:spPr>
          <a:xfrm>
            <a:off x="3581400" y="6248398"/>
            <a:ext cx="5562600" cy="457201"/>
          </a:xfrm>
          <a:prstGeom prst="rect">
            <a:avLst/>
          </a:prstGeom>
        </p:spPr>
        <p:txBody>
          <a:bodyPr vert="horz" lIns="0" tIns="45720" rIns="0" bIns="0" rtlCol="0" anchor="b" anchorCtr="0"/>
          <a:lstStyle>
            <a:defPPr>
              <a:defRPr lang="en-US"/>
            </a:defPPr>
            <a:lvl1pPr marL="0" algn="l" defTabSz="914400" rtl="0" eaLnBrk="1" latinLnBrk="0" hangingPunct="1">
              <a:defRPr sz="900" kern="1200" cap="all" spc="110" baseline="0">
                <a:solidFill>
                  <a:srgbClr val="4D4D4D"/>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cap="none" dirty="0" smtClean="0"/>
              <a:t>"Avoiding Plagiarism: Quoting and Paraphrasing. University of Wisconsin, 11 Dec. 2011. Web. 26 Feb. 2012. &lt;Http://Writing.Wisc.Edu/Handbook/Qpa_paraphrase.Html&gt;.</a:t>
            </a:r>
            <a:endParaRPr lang="en-US" cap="none" dirty="0"/>
          </a:p>
        </p:txBody>
      </p:sp>
    </p:spTree>
    <p:extLst>
      <p:ext uri="{BB962C8B-B14F-4D97-AF65-F5344CB8AC3E}">
        <p14:creationId xmlns:p14="http://schemas.microsoft.com/office/powerpoint/2010/main" val="27571739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p:txBody>
          <a:bodyPr/>
          <a:lstStyle/>
          <a:p>
            <a:pPr eaLnBrk="1" hangingPunct="1"/>
            <a:r>
              <a:rPr lang="en-US" smtClean="0"/>
              <a:t>Patchwork Paraphrase</a:t>
            </a:r>
          </a:p>
        </p:txBody>
      </p:sp>
      <p:pic>
        <p:nvPicPr>
          <p:cNvPr id="30723" name="Picture 5"/>
          <p:cNvPicPr>
            <a:picLocks noChangeAspect="1" noChangeArrowheads="1"/>
          </p:cNvPicPr>
          <p:nvPr/>
        </p:nvPicPr>
        <p:blipFill>
          <a:blip r:embed="rId3">
            <a:extLst>
              <a:ext uri="{28A0092B-C50C-407E-A947-70E740481C1C}">
                <a14:useLocalDpi xmlns:a14="http://schemas.microsoft.com/office/drawing/2010/main" val="0"/>
              </a:ext>
            </a:extLst>
          </a:blip>
          <a:srcRect l="8333" t="42223" r="41771" b="28888"/>
          <a:stretch>
            <a:fillRect/>
          </a:stretch>
        </p:blipFill>
        <p:spPr bwMode="auto">
          <a:xfrm>
            <a:off x="15240" y="1371600"/>
            <a:ext cx="9144000" cy="3919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ooter Placeholder 1"/>
          <p:cNvSpPr>
            <a:spLocks noGrp="1"/>
          </p:cNvSpPr>
          <p:nvPr>
            <p:ph type="ftr" sz="quarter" idx="11"/>
          </p:nvPr>
        </p:nvSpPr>
        <p:spPr>
          <a:xfrm>
            <a:off x="3581400" y="6324599"/>
            <a:ext cx="5562600" cy="457201"/>
          </a:xfrm>
        </p:spPr>
        <p:txBody>
          <a:bodyPr/>
          <a:lstStyle/>
          <a:p>
            <a:r>
              <a:rPr lang="en-US" cap="none" dirty="0" smtClean="0"/>
              <a:t>"Avoiding Plagiarism: Quoting and Paraphrasing. University of Wisconsin, 11 Dec. 2011. Web. 26 Feb. 2012. &lt;Http://Writing.Wisc.Edu/Handbook/Qpa_paraphrase.Html&gt;.</a:t>
            </a:r>
            <a:endParaRPr lang="en-US" cap="none" dirty="0"/>
          </a:p>
        </p:txBody>
      </p:sp>
    </p:spTree>
    <p:extLst>
      <p:ext uri="{BB962C8B-B14F-4D97-AF65-F5344CB8AC3E}">
        <p14:creationId xmlns:p14="http://schemas.microsoft.com/office/powerpoint/2010/main" val="8269951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p:txBody>
          <a:bodyPr/>
          <a:lstStyle/>
          <a:p>
            <a:pPr eaLnBrk="1" hangingPunct="1"/>
            <a:r>
              <a:rPr lang="en-US" sz="2400" smtClean="0"/>
              <a:t>What are the Methods of Paraphrasing?</a:t>
            </a:r>
          </a:p>
        </p:txBody>
      </p:sp>
      <p:sp>
        <p:nvSpPr>
          <p:cNvPr id="31747" name="Rectangle 3"/>
          <p:cNvSpPr>
            <a:spLocks noGrp="1" noChangeArrowheads="1"/>
          </p:cNvSpPr>
          <p:nvPr>
            <p:ph type="body" idx="4294967295"/>
          </p:nvPr>
        </p:nvSpPr>
        <p:spPr/>
        <p:txBody>
          <a:bodyPr/>
          <a:lstStyle/>
          <a:p>
            <a:pPr eaLnBrk="1" hangingPunct="1">
              <a:buClr>
                <a:srgbClr val="FFC000"/>
              </a:buClr>
              <a:buFont typeface="Wingdings 2" pitchFamily="18" charset="2"/>
              <a:buChar char="¢"/>
            </a:pPr>
            <a:r>
              <a:rPr lang="en-US" b="1" dirty="0" smtClean="0">
                <a:latin typeface="Arial" pitchFamily="34" charset="0"/>
              </a:rPr>
              <a:t>Look </a:t>
            </a:r>
            <a:r>
              <a:rPr lang="en-US" dirty="0"/>
              <a:t>away</a:t>
            </a:r>
            <a:r>
              <a:rPr lang="en-US" b="1" dirty="0" smtClean="0">
                <a:latin typeface="Arial" pitchFamily="34" charset="0"/>
              </a:rPr>
              <a:t> from the source;</a:t>
            </a:r>
            <a:br>
              <a:rPr lang="en-US" b="1" dirty="0" smtClean="0">
                <a:latin typeface="Arial" pitchFamily="34" charset="0"/>
              </a:rPr>
            </a:br>
            <a:r>
              <a:rPr lang="en-US" b="1" dirty="0" smtClean="0">
                <a:latin typeface="Arial" pitchFamily="34" charset="0"/>
              </a:rPr>
              <a:t>then write.</a:t>
            </a:r>
          </a:p>
          <a:p>
            <a:pPr lvl="1" eaLnBrk="1" hangingPunct="1">
              <a:buClr>
                <a:srgbClr val="FFC000"/>
              </a:buClr>
              <a:buFont typeface="Wingdings 2" pitchFamily="18" charset="2"/>
              <a:buChar char="¢"/>
            </a:pPr>
            <a:r>
              <a:rPr lang="en-US" dirty="0" smtClean="0">
                <a:latin typeface="Arial" pitchFamily="34" charset="0"/>
              </a:rPr>
              <a:t>Read the text you want to paraphrase several times until you feel that you understand it and can use your own words to restate it to someone else. Then, look away from the original and rewrite the text in your own words.</a:t>
            </a:r>
          </a:p>
          <a:p>
            <a:pPr eaLnBrk="1" hangingPunct="1">
              <a:buClr>
                <a:srgbClr val="FFC000"/>
              </a:buClr>
              <a:buFont typeface="Wingdings 2" pitchFamily="18" charset="2"/>
              <a:buChar char="¢"/>
            </a:pPr>
            <a:endParaRPr lang="en-US" dirty="0" smtClean="0"/>
          </a:p>
        </p:txBody>
      </p:sp>
      <p:sp>
        <p:nvSpPr>
          <p:cNvPr id="6" name="Footer Placeholder 1"/>
          <p:cNvSpPr txBox="1">
            <a:spLocks/>
          </p:cNvSpPr>
          <p:nvPr/>
        </p:nvSpPr>
        <p:spPr>
          <a:xfrm>
            <a:off x="3581400" y="6370318"/>
            <a:ext cx="5562600" cy="457201"/>
          </a:xfrm>
          <a:prstGeom prst="rect">
            <a:avLst/>
          </a:prstGeom>
        </p:spPr>
        <p:txBody>
          <a:bodyPr vert="horz" lIns="0" tIns="45720" rIns="0" bIns="0" rtlCol="0" anchor="b" anchorCtr="0"/>
          <a:lstStyle>
            <a:defPPr>
              <a:defRPr lang="en-US"/>
            </a:defPPr>
            <a:lvl1pPr marL="0" algn="l" defTabSz="914400" rtl="0" eaLnBrk="1" latinLnBrk="0" hangingPunct="1">
              <a:defRPr sz="900" kern="1200" cap="all" spc="110" baseline="0">
                <a:solidFill>
                  <a:srgbClr val="4D4D4D"/>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cap="none" dirty="0" smtClean="0"/>
              <a:t>"Avoiding Plagiarism: Quoting and Paraphrasing. University of Wisconsin, 11 Dec. 2011. Web. 26 Feb. 2012. &lt;Http://Writing.Wisc.Edu/Handbook/Qpa_paraphrase.Html&gt;.</a:t>
            </a:r>
            <a:endParaRPr lang="en-US" cap="none" dirty="0"/>
          </a:p>
        </p:txBody>
      </p:sp>
    </p:spTree>
    <p:extLst>
      <p:ext uri="{BB962C8B-B14F-4D97-AF65-F5344CB8AC3E}">
        <p14:creationId xmlns:p14="http://schemas.microsoft.com/office/powerpoint/2010/main" val="1427070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609600" y="152400"/>
            <a:ext cx="8915400" cy="990600"/>
          </a:xfrm>
        </p:spPr>
        <p:txBody>
          <a:bodyPr/>
          <a:lstStyle/>
          <a:p>
            <a:pPr eaLnBrk="1" hangingPunct="1"/>
            <a:r>
              <a:rPr lang="en-US" sz="2400" smtClean="0"/>
              <a:t>What are the Methods of Paraphrasing?</a:t>
            </a:r>
          </a:p>
        </p:txBody>
      </p:sp>
      <p:sp>
        <p:nvSpPr>
          <p:cNvPr id="32771" name="Rectangle 3"/>
          <p:cNvSpPr>
            <a:spLocks noGrp="1" noChangeArrowheads="1"/>
          </p:cNvSpPr>
          <p:nvPr>
            <p:ph type="body" idx="4294967295"/>
          </p:nvPr>
        </p:nvSpPr>
        <p:spPr/>
        <p:txBody>
          <a:bodyPr/>
          <a:lstStyle/>
          <a:p>
            <a:pPr eaLnBrk="1" hangingPunct="1">
              <a:buClr>
                <a:srgbClr val="FFC000"/>
              </a:buClr>
              <a:buFont typeface="Wingdings 2" pitchFamily="18" charset="2"/>
              <a:buChar char="¢"/>
            </a:pPr>
            <a:r>
              <a:rPr lang="en-US" b="1" dirty="0" smtClean="0">
                <a:latin typeface="Arial" pitchFamily="34" charset="0"/>
              </a:rPr>
              <a:t>Take notes.</a:t>
            </a:r>
          </a:p>
          <a:p>
            <a:pPr lvl="1" eaLnBrk="1" hangingPunct="1">
              <a:buClr>
                <a:srgbClr val="FFC000"/>
              </a:buClr>
              <a:buFont typeface="Wingdings 2" pitchFamily="18" charset="2"/>
              <a:buChar char="¢"/>
            </a:pPr>
            <a:r>
              <a:rPr lang="en-US" b="1" dirty="0" smtClean="0">
                <a:latin typeface="Arial" pitchFamily="34" charset="0"/>
              </a:rPr>
              <a:t>Take abbreviated notes; set the notes aside; then paraphrase from the notes a day or so later, or when you draft.</a:t>
            </a:r>
          </a:p>
          <a:p>
            <a:pPr eaLnBrk="1" hangingPunct="1">
              <a:buClr>
                <a:srgbClr val="FFC000"/>
              </a:buClr>
              <a:buFont typeface="Wingdings 2" pitchFamily="18" charset="2"/>
              <a:buChar char="¢"/>
            </a:pPr>
            <a:endParaRPr lang="en-US" dirty="0" smtClean="0"/>
          </a:p>
        </p:txBody>
      </p:sp>
      <p:sp>
        <p:nvSpPr>
          <p:cNvPr id="6" name="Footer Placeholder 1"/>
          <p:cNvSpPr txBox="1">
            <a:spLocks/>
          </p:cNvSpPr>
          <p:nvPr/>
        </p:nvSpPr>
        <p:spPr>
          <a:xfrm>
            <a:off x="3566160" y="6370317"/>
            <a:ext cx="5562600" cy="457201"/>
          </a:xfrm>
          <a:prstGeom prst="rect">
            <a:avLst/>
          </a:prstGeom>
        </p:spPr>
        <p:txBody>
          <a:bodyPr vert="horz" lIns="0" tIns="45720" rIns="0" bIns="0" rtlCol="0" anchor="b" anchorCtr="0"/>
          <a:lstStyle>
            <a:defPPr>
              <a:defRPr lang="en-US"/>
            </a:defPPr>
            <a:lvl1pPr marL="0" algn="l" defTabSz="914400" rtl="0" eaLnBrk="1" latinLnBrk="0" hangingPunct="1">
              <a:defRPr sz="900" kern="1200" cap="all" spc="110" baseline="0">
                <a:solidFill>
                  <a:srgbClr val="4D4D4D"/>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cap="none" dirty="0" smtClean="0"/>
              <a:t>"Avoiding Plagiarism: Quoting and Paraphrasing. University of Wisconsin, 11 Dec. 2011. Web. 26 Feb. 2012. &lt;Http://Writing.Wisc.Edu/Handbook/Qpa_paraphrase.Html&gt;.</a:t>
            </a:r>
            <a:endParaRPr lang="en-US" cap="none" dirty="0"/>
          </a:p>
        </p:txBody>
      </p:sp>
    </p:spTree>
    <p:extLst>
      <p:ext uri="{BB962C8B-B14F-4D97-AF65-F5344CB8AC3E}">
        <p14:creationId xmlns:p14="http://schemas.microsoft.com/office/powerpoint/2010/main" val="11636750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533400" y="152400"/>
            <a:ext cx="8991600" cy="1143000"/>
          </a:xfrm>
        </p:spPr>
        <p:txBody>
          <a:bodyPr/>
          <a:lstStyle/>
          <a:p>
            <a:pPr eaLnBrk="1" hangingPunct="1"/>
            <a:r>
              <a:rPr lang="en-US" sz="2400" smtClean="0"/>
              <a:t>What are the Methods of Paraphrasing?</a:t>
            </a:r>
          </a:p>
        </p:txBody>
      </p:sp>
      <p:sp>
        <p:nvSpPr>
          <p:cNvPr id="33795" name="Rectangle 3"/>
          <p:cNvSpPr>
            <a:spLocks noGrp="1" noChangeArrowheads="1"/>
          </p:cNvSpPr>
          <p:nvPr>
            <p:ph type="body" idx="4294967295"/>
          </p:nvPr>
        </p:nvSpPr>
        <p:spPr>
          <a:xfrm>
            <a:off x="228600" y="1600200"/>
            <a:ext cx="8534400" cy="4114800"/>
          </a:xfrm>
        </p:spPr>
        <p:txBody>
          <a:bodyPr/>
          <a:lstStyle/>
          <a:p>
            <a:pPr eaLnBrk="1" hangingPunct="1">
              <a:buClr>
                <a:srgbClr val="FFC000"/>
              </a:buClr>
              <a:buFont typeface="Wingdings 2" pitchFamily="18" charset="2"/>
              <a:buChar char="¢"/>
            </a:pPr>
            <a:r>
              <a:rPr lang="en-US" sz="2800" b="1" dirty="0" smtClean="0">
                <a:latin typeface="Arial" pitchFamily="34" charset="0"/>
              </a:rPr>
              <a:t>While looking at the source, first change the order of ideas, then change the sentence structure, then the words.</a:t>
            </a:r>
          </a:p>
          <a:p>
            <a:pPr lvl="1" eaLnBrk="1" hangingPunct="1">
              <a:buClr>
                <a:srgbClr val="FFC000"/>
              </a:buClr>
              <a:buFont typeface="Wingdings 2" pitchFamily="18" charset="2"/>
              <a:buChar char="¢"/>
            </a:pPr>
            <a:r>
              <a:rPr lang="en-US" sz="2000" dirty="0" smtClean="0">
                <a:latin typeface="Arial" pitchFamily="34" charset="0"/>
              </a:rPr>
              <a:t>Change the order of ideas—begin in the middle or the end.</a:t>
            </a:r>
          </a:p>
          <a:p>
            <a:pPr lvl="1" eaLnBrk="1" hangingPunct="1">
              <a:buClr>
                <a:srgbClr val="FFC000"/>
              </a:buClr>
              <a:buFont typeface="Wingdings 2" pitchFamily="18" charset="2"/>
              <a:buChar char="¢"/>
            </a:pPr>
            <a:r>
              <a:rPr lang="en-US" sz="2000" dirty="0" smtClean="0">
                <a:latin typeface="Arial" pitchFamily="34" charset="0"/>
              </a:rPr>
              <a:t>Change the structure by breaking up long sentences, combine short ones, expand phrases for clarity or shorten them for conciseness, and eliminate unnecessary information.</a:t>
            </a:r>
          </a:p>
          <a:p>
            <a:pPr lvl="1" eaLnBrk="1" hangingPunct="1">
              <a:buClr>
                <a:srgbClr val="FFC000"/>
              </a:buClr>
              <a:buFont typeface="Wingdings 2" pitchFamily="18" charset="2"/>
              <a:buChar char="¢"/>
            </a:pPr>
            <a:r>
              <a:rPr lang="en-US" sz="2000" dirty="0" smtClean="0">
                <a:latin typeface="Arial" pitchFamily="34" charset="0"/>
              </a:rPr>
              <a:t>Change the words using synonyms or a phrase that expresses the same meaning. Look up words you do not understand.</a:t>
            </a:r>
          </a:p>
          <a:p>
            <a:pPr lvl="1" eaLnBrk="1" hangingPunct="1">
              <a:buClr>
                <a:srgbClr val="FFC000"/>
              </a:buClr>
              <a:buFont typeface="Wingdings 2" pitchFamily="18" charset="2"/>
              <a:buChar char="¢"/>
            </a:pPr>
            <a:r>
              <a:rPr lang="en-US" sz="2000" dirty="0" smtClean="0">
                <a:latin typeface="Arial" pitchFamily="34" charset="0"/>
              </a:rPr>
              <a:t>Continue the process.</a:t>
            </a:r>
          </a:p>
          <a:p>
            <a:pPr lvl="1" eaLnBrk="1" hangingPunct="1">
              <a:buClr>
                <a:srgbClr val="FFC000"/>
              </a:buClr>
              <a:buFont typeface="Wingdings 2" pitchFamily="18" charset="2"/>
              <a:buChar char="¢"/>
            </a:pPr>
            <a:endParaRPr lang="en-US" sz="2400" dirty="0" smtClean="0"/>
          </a:p>
        </p:txBody>
      </p:sp>
      <p:sp>
        <p:nvSpPr>
          <p:cNvPr id="6" name="Footer Placeholder 1"/>
          <p:cNvSpPr>
            <a:spLocks noGrp="1"/>
          </p:cNvSpPr>
          <p:nvPr>
            <p:ph type="ftr" sz="quarter" idx="11"/>
          </p:nvPr>
        </p:nvSpPr>
        <p:spPr>
          <a:xfrm>
            <a:off x="3581400" y="6324599"/>
            <a:ext cx="5562600" cy="457201"/>
          </a:xfrm>
        </p:spPr>
        <p:txBody>
          <a:bodyPr/>
          <a:lstStyle/>
          <a:p>
            <a:r>
              <a:rPr lang="en-US" cap="none" dirty="0" smtClean="0"/>
              <a:t>"Avoiding Plagiarism: Quoting and Paraphrasing. University of Wisconsin, 11 Dec. 2011. Web. 26 Feb. 2012. &lt;Http://Writing.Wisc.Edu/Handbook/Qpa_paraphrase.Html&gt;.</a:t>
            </a:r>
            <a:endParaRPr lang="en-US" cap="none" dirty="0"/>
          </a:p>
        </p:txBody>
      </p:sp>
    </p:spTree>
    <p:extLst>
      <p:ext uri="{BB962C8B-B14F-4D97-AF65-F5344CB8AC3E}">
        <p14:creationId xmlns:p14="http://schemas.microsoft.com/office/powerpoint/2010/main" val="41100384"/>
      </p:ext>
    </p:extLst>
  </p:cSld>
  <p:clrMapOvr>
    <a:masterClrMapping/>
  </p:clrMapOvr>
  <p:timing>
    <p:tnLst>
      <p:par>
        <p:cTn id="1" dur="indefinite" restart="never" nodeType="tmRoot"/>
      </p:par>
    </p:tn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 Pop</Template>
  <TotalTime>53</TotalTime>
  <Words>1203</Words>
  <Application>Microsoft Office PowerPoint</Application>
  <PresentationFormat>On-screen Show (4:3)</PresentationFormat>
  <Paragraphs>93</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Urban Pop</vt:lpstr>
      <vt:lpstr>Understanding How to Use Paraphrasing in  Your Research Paper</vt:lpstr>
      <vt:lpstr>What is Paraphrasing?</vt:lpstr>
      <vt:lpstr>Why is Paraphrasing a Valuable Skill?</vt:lpstr>
      <vt:lpstr>Original Passage</vt:lpstr>
      <vt:lpstr>Word-For-Word Plagiarism</vt:lpstr>
      <vt:lpstr>Patchwork Paraphrase</vt:lpstr>
      <vt:lpstr>What are the Methods of Paraphrasing?</vt:lpstr>
      <vt:lpstr>What are the Methods of Paraphrasing?</vt:lpstr>
      <vt:lpstr>What are the Methods of Paraphrasing?</vt:lpstr>
      <vt:lpstr>Paraphrasing Advice</vt:lpstr>
      <vt:lpstr>Practice</vt:lpstr>
      <vt:lpstr>Practice</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How to Use Paraphrasing in  Your Research Paper</dc:title>
  <dc:creator>Denise</dc:creator>
  <cp:lastModifiedBy>Denise</cp:lastModifiedBy>
  <cp:revision>6</cp:revision>
  <dcterms:created xsi:type="dcterms:W3CDTF">2012-02-26T12:25:12Z</dcterms:created>
  <dcterms:modified xsi:type="dcterms:W3CDTF">2012-02-29T20:42:14Z</dcterms:modified>
</cp:coreProperties>
</file>